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y="5143500" cx="9144000"/>
  <p:notesSz cx="6858000" cy="9144000"/>
  <p:embeddedFontLst>
    <p:embeddedFont>
      <p:font typeface="DM Serif Text"/>
      <p:regular r:id="rId20"/>
      <p:italic r:id="rId21"/>
    </p:embeddedFont>
    <p:embeddedFont>
      <p:font typeface="Open Sans"/>
      <p:regular r:id="rId22"/>
      <p:bold r:id="rId23"/>
      <p:italic r:id="rId24"/>
      <p:boldItalic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DMSerifText-regular.fntdata"/><Relationship Id="rId22" Type="http://schemas.openxmlformats.org/officeDocument/2006/relationships/font" Target="fonts/OpenSans-regular.fntdata"/><Relationship Id="rId21" Type="http://schemas.openxmlformats.org/officeDocument/2006/relationships/font" Target="fonts/DMSerifText-italic.fntdata"/><Relationship Id="rId24" Type="http://schemas.openxmlformats.org/officeDocument/2006/relationships/font" Target="fonts/OpenSans-italic.fntdata"/><Relationship Id="rId23" Type="http://schemas.openxmlformats.org/officeDocument/2006/relationships/font" Target="fonts/OpenSans-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5" Type="http://schemas.openxmlformats.org/officeDocument/2006/relationships/font" Target="fonts/OpenSans-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ax.thomsonreuters.com/site/hcet-ebia/ameriflex" TargetMode="External"/><Relationship Id="rId3" Type="http://schemas.openxmlformats.org/officeDocument/2006/relationships/hyperlink" Target="http://www.myameriflex.com/fsastore"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g845234b56a_0_4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 name="Google Shape;55;g845234b56a_0_4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845234b56a_0_2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845234b56a_0_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845234b56a_0_2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845234b56a_0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845234b56a_0_4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845234b56a_0_4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rgbClr val="555555"/>
                </a:solidFill>
                <a:highlight>
                  <a:srgbClr val="FFFFFF"/>
                </a:highlight>
              </a:rPr>
              <a:t>To review a few list of eligible expenses, log in to MyAmeriflex and visit the “Resources” tab under the Help Page. </a:t>
            </a:r>
            <a:r>
              <a:rPr lang="en" u="sng">
                <a:solidFill>
                  <a:schemeClr val="hlink"/>
                </a:solidFill>
                <a:hlinkClick r:id="rId2"/>
              </a:rPr>
              <a:t>https://tax.thomsonreuters.com/site/hcet-ebia/ameriflex</a:t>
            </a:r>
            <a:endParaRPr sz="1200">
              <a:solidFill>
                <a:srgbClr val="555555"/>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 sz="1200">
                <a:solidFill>
                  <a:srgbClr val="555555"/>
                </a:solidFill>
                <a:highlight>
                  <a:srgbClr val="FFFFFF"/>
                </a:highlight>
              </a:rPr>
              <a:t>To purchase FSA-eligible items online, visit the </a:t>
            </a:r>
            <a:r>
              <a:rPr lang="en" sz="1200">
                <a:solidFill>
                  <a:srgbClr val="01B4E6"/>
                </a:solidFill>
                <a:highlight>
                  <a:srgbClr val="FFFFFF"/>
                </a:highlight>
                <a:uFill>
                  <a:noFill/>
                </a:uFill>
                <a:hlinkClick r:id="rId3">
                  <a:extLst>
                    <a:ext uri="{A12FA001-AC4F-418D-AE19-62706E023703}">
                      <ahyp:hlinkClr val="tx"/>
                    </a:ext>
                  </a:extLst>
                </a:hlinkClick>
              </a:rPr>
              <a:t>FSA Store</a:t>
            </a:r>
            <a:r>
              <a:rPr lang="en" sz="1200">
                <a:solidFill>
                  <a:srgbClr val="555555"/>
                </a:solidFill>
                <a:highlight>
                  <a:srgbClr val="FFFFFF"/>
                </a:highlight>
              </a:rPr>
              <a:t>.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d53e587e4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gd53e587e49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7f9619ce97_1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7f9619ce97_1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7f9619ce97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7f9619ce97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7f9619ce97_1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7f9619ce97_1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845234b56a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845234b56a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845234b56a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845234b56a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7f9619ce97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7f9619ce97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cd57ea5c33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2cd57ea5c33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845234b56a_0_2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845234b56a_0_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845234b56a_0_2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845234b56a_0_2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Content">
  <p:cSld name="Title/Content">
    <p:spTree>
      <p:nvGrpSpPr>
        <p:cNvPr id="50" name="Shape 50"/>
        <p:cNvGrpSpPr/>
        <p:nvPr/>
      </p:nvGrpSpPr>
      <p:grpSpPr>
        <a:xfrm>
          <a:off x="0" y="0"/>
          <a:ext cx="0" cy="0"/>
          <a:chOff x="0" y="0"/>
          <a:chExt cx="0" cy="0"/>
        </a:xfrm>
      </p:grpSpPr>
      <p:sp>
        <p:nvSpPr>
          <p:cNvPr id="51" name="Google Shape;51;p13"/>
          <p:cNvSpPr txBox="1"/>
          <p:nvPr>
            <p:ph type="title"/>
          </p:nvPr>
        </p:nvSpPr>
        <p:spPr>
          <a:xfrm>
            <a:off x="381000" y="190500"/>
            <a:ext cx="8229600" cy="8574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accent1"/>
              </a:buClr>
              <a:buSzPts val="3600"/>
              <a:buFont typeface="Calibri"/>
              <a:buNone/>
              <a:defRPr b="0" i="0" sz="3600" u="none" cap="none" strike="noStrike">
                <a:solidFill>
                  <a:schemeClr val="accent1"/>
                </a:solidFill>
                <a:latin typeface="Calibri"/>
                <a:ea typeface="Calibri"/>
                <a:cs typeface="Calibri"/>
                <a:sym typeface="Calibri"/>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p:txBody>
      </p:sp>
      <p:sp>
        <p:nvSpPr>
          <p:cNvPr id="52" name="Google Shape;52;p13"/>
          <p:cNvSpPr txBox="1"/>
          <p:nvPr>
            <p:ph idx="1" type="body"/>
          </p:nvPr>
        </p:nvSpPr>
        <p:spPr>
          <a:xfrm>
            <a:off x="457200" y="1200151"/>
            <a:ext cx="8229600" cy="3394500"/>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chemeClr val="accent1"/>
              </a:buClr>
              <a:buSzPts val="2400"/>
              <a:buFont typeface="Noto Sans Symbols"/>
              <a:buChar char="▪"/>
              <a:defRPr b="0" i="0" sz="2400" u="none" cap="none" strike="noStrike">
                <a:solidFill>
                  <a:schemeClr val="dk1"/>
                </a:solidFill>
                <a:latin typeface="Calibri"/>
                <a:ea typeface="Calibri"/>
                <a:cs typeface="Calibri"/>
                <a:sym typeface="Calibri"/>
              </a:defRPr>
            </a:lvl1pPr>
            <a:lvl2pPr indent="-355600" lvl="1" marL="914400" marR="0" rtl="0" algn="l">
              <a:spcBef>
                <a:spcPts val="1600"/>
              </a:spcBef>
              <a:spcAft>
                <a:spcPts val="0"/>
              </a:spcAft>
              <a:buClr>
                <a:schemeClr val="accent3"/>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spcBef>
                <a:spcPts val="16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3pPr>
            <a:lvl4pPr indent="-342900" lvl="3" marL="1828800" marR="0" rtl="0" algn="l">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55600" lvl="5" marL="2743200" marR="0" rtl="0" algn="l">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1600"/>
              </a:spcBef>
              <a:spcAft>
                <a:spcPts val="160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4.jp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1.jp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6.jp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5.jp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 name="Shape 56"/>
        <p:cNvGrpSpPr/>
        <p:nvPr/>
      </p:nvGrpSpPr>
      <p:grpSpPr>
        <a:xfrm>
          <a:off x="0" y="0"/>
          <a:ext cx="0" cy="0"/>
          <a:chOff x="0" y="0"/>
          <a:chExt cx="0" cy="0"/>
        </a:xfrm>
      </p:grpSpPr>
      <p:sp>
        <p:nvSpPr>
          <p:cNvPr id="57" name="Google Shape;57;p14"/>
          <p:cNvSpPr/>
          <p:nvPr/>
        </p:nvSpPr>
        <p:spPr>
          <a:xfrm>
            <a:off x="1045925" y="1157575"/>
            <a:ext cx="7119300" cy="2240700"/>
          </a:xfrm>
          <a:prstGeom prst="rect">
            <a:avLst/>
          </a:prstGeom>
          <a:noFill/>
          <a:ln cap="flat" cmpd="sng" w="19050">
            <a:solidFill>
              <a:srgbClr val="F5DAA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4"/>
          <p:cNvSpPr/>
          <p:nvPr/>
        </p:nvSpPr>
        <p:spPr>
          <a:xfrm flipH="1">
            <a:off x="100" y="-4000"/>
            <a:ext cx="9144000" cy="359400"/>
          </a:xfrm>
          <a:prstGeom prst="rect">
            <a:avLst/>
          </a:prstGeom>
          <a:solidFill>
            <a:srgbClr val="0B72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4"/>
          <p:cNvSpPr txBox="1"/>
          <p:nvPr/>
        </p:nvSpPr>
        <p:spPr>
          <a:xfrm>
            <a:off x="85725" y="8371"/>
            <a:ext cx="5928000" cy="21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DM Serif Text"/>
                <a:ea typeface="DM Serif Text"/>
                <a:cs typeface="DM Serif Text"/>
                <a:sym typeface="DM Serif Text"/>
              </a:rPr>
              <a:t>How to Use this Presentation:</a:t>
            </a:r>
            <a:endParaRPr sz="1000">
              <a:solidFill>
                <a:schemeClr val="lt1"/>
              </a:solidFill>
              <a:latin typeface="DM Serif Text"/>
              <a:ea typeface="DM Serif Text"/>
              <a:cs typeface="DM Serif Text"/>
              <a:sym typeface="DM Serif Text"/>
            </a:endParaRPr>
          </a:p>
        </p:txBody>
      </p:sp>
      <p:grpSp>
        <p:nvGrpSpPr>
          <p:cNvPr id="60" name="Google Shape;60;p14"/>
          <p:cNvGrpSpPr/>
          <p:nvPr/>
        </p:nvGrpSpPr>
        <p:grpSpPr>
          <a:xfrm>
            <a:off x="7921057" y="4774074"/>
            <a:ext cx="1007356" cy="187965"/>
            <a:chOff x="794550" y="2290675"/>
            <a:chExt cx="6090425" cy="1136425"/>
          </a:xfrm>
        </p:grpSpPr>
        <p:sp>
          <p:nvSpPr>
            <p:cNvPr id="61" name="Google Shape;61;p14"/>
            <p:cNvSpPr/>
            <p:nvPr/>
          </p:nvSpPr>
          <p:spPr>
            <a:xfrm>
              <a:off x="3452175" y="2635325"/>
              <a:ext cx="712875" cy="791775"/>
            </a:xfrm>
            <a:custGeom>
              <a:rect b="b" l="l" r="r" t="t"/>
              <a:pathLst>
                <a:path extrusionOk="0" h="31671" w="28515">
                  <a:moveTo>
                    <a:pt x="14784" y="4430"/>
                  </a:moveTo>
                  <a:lnTo>
                    <a:pt x="16334" y="4707"/>
                  </a:lnTo>
                  <a:lnTo>
                    <a:pt x="17773" y="5205"/>
                  </a:lnTo>
                  <a:lnTo>
                    <a:pt x="19047" y="5925"/>
                  </a:lnTo>
                  <a:lnTo>
                    <a:pt x="20099" y="6921"/>
                  </a:lnTo>
                  <a:lnTo>
                    <a:pt x="21040" y="8084"/>
                  </a:lnTo>
                  <a:lnTo>
                    <a:pt x="22037" y="10243"/>
                  </a:lnTo>
                  <a:lnTo>
                    <a:pt x="22424" y="11960"/>
                  </a:lnTo>
                  <a:lnTo>
                    <a:pt x="22424" y="12237"/>
                  </a:lnTo>
                  <a:lnTo>
                    <a:pt x="22314" y="12458"/>
                  </a:lnTo>
                  <a:lnTo>
                    <a:pt x="22092" y="12624"/>
                  </a:lnTo>
                  <a:lnTo>
                    <a:pt x="21871" y="12680"/>
                  </a:lnTo>
                  <a:lnTo>
                    <a:pt x="6645" y="12680"/>
                  </a:lnTo>
                  <a:lnTo>
                    <a:pt x="6645" y="12624"/>
                  </a:lnTo>
                  <a:lnTo>
                    <a:pt x="6423" y="12624"/>
                  </a:lnTo>
                  <a:lnTo>
                    <a:pt x="6202" y="12458"/>
                  </a:lnTo>
                  <a:lnTo>
                    <a:pt x="6091" y="12292"/>
                  </a:lnTo>
                  <a:lnTo>
                    <a:pt x="6091" y="12071"/>
                  </a:lnTo>
                  <a:lnTo>
                    <a:pt x="6312" y="10686"/>
                  </a:lnTo>
                  <a:lnTo>
                    <a:pt x="7475" y="7973"/>
                  </a:lnTo>
                  <a:lnTo>
                    <a:pt x="8915" y="6312"/>
                  </a:lnTo>
                  <a:lnTo>
                    <a:pt x="10077" y="5427"/>
                  </a:lnTo>
                  <a:lnTo>
                    <a:pt x="11462" y="4818"/>
                  </a:lnTo>
                  <a:lnTo>
                    <a:pt x="13012" y="4430"/>
                  </a:lnTo>
                  <a:close/>
                  <a:moveTo>
                    <a:pt x="13953" y="1"/>
                  </a:moveTo>
                  <a:lnTo>
                    <a:pt x="11738" y="222"/>
                  </a:lnTo>
                  <a:lnTo>
                    <a:pt x="9911" y="499"/>
                  </a:lnTo>
                  <a:lnTo>
                    <a:pt x="6755" y="1717"/>
                  </a:lnTo>
                  <a:lnTo>
                    <a:pt x="4208" y="3655"/>
                  </a:lnTo>
                  <a:lnTo>
                    <a:pt x="2271" y="6257"/>
                  </a:lnTo>
                  <a:lnTo>
                    <a:pt x="1551" y="7863"/>
                  </a:lnTo>
                  <a:lnTo>
                    <a:pt x="886" y="9579"/>
                  </a:lnTo>
                  <a:lnTo>
                    <a:pt x="167" y="12956"/>
                  </a:lnTo>
                  <a:lnTo>
                    <a:pt x="1" y="16445"/>
                  </a:lnTo>
                  <a:lnTo>
                    <a:pt x="388" y="19933"/>
                  </a:lnTo>
                  <a:lnTo>
                    <a:pt x="886" y="21704"/>
                  </a:lnTo>
                  <a:lnTo>
                    <a:pt x="1385" y="23310"/>
                  </a:lnTo>
                  <a:lnTo>
                    <a:pt x="2935" y="26078"/>
                  </a:lnTo>
                  <a:lnTo>
                    <a:pt x="3932" y="27241"/>
                  </a:lnTo>
                  <a:lnTo>
                    <a:pt x="4485" y="27795"/>
                  </a:lnTo>
                  <a:lnTo>
                    <a:pt x="6811" y="29622"/>
                  </a:lnTo>
                  <a:lnTo>
                    <a:pt x="8583" y="30508"/>
                  </a:lnTo>
                  <a:lnTo>
                    <a:pt x="9524" y="30895"/>
                  </a:lnTo>
                  <a:lnTo>
                    <a:pt x="11406" y="31394"/>
                  </a:lnTo>
                  <a:lnTo>
                    <a:pt x="12403" y="31560"/>
                  </a:lnTo>
                  <a:lnTo>
                    <a:pt x="13399" y="31615"/>
                  </a:lnTo>
                  <a:lnTo>
                    <a:pt x="14230" y="31670"/>
                  </a:lnTo>
                  <a:lnTo>
                    <a:pt x="15503" y="31615"/>
                  </a:lnTo>
                  <a:lnTo>
                    <a:pt x="17164" y="31449"/>
                  </a:lnTo>
                  <a:lnTo>
                    <a:pt x="18382" y="31283"/>
                  </a:lnTo>
                  <a:lnTo>
                    <a:pt x="21206" y="30452"/>
                  </a:lnTo>
                  <a:lnTo>
                    <a:pt x="23255" y="29179"/>
                  </a:lnTo>
                  <a:lnTo>
                    <a:pt x="24196" y="28293"/>
                  </a:lnTo>
                  <a:lnTo>
                    <a:pt x="24971" y="27518"/>
                  </a:lnTo>
                  <a:lnTo>
                    <a:pt x="26245" y="25746"/>
                  </a:lnTo>
                  <a:lnTo>
                    <a:pt x="26964" y="24473"/>
                  </a:lnTo>
                  <a:lnTo>
                    <a:pt x="27407" y="23642"/>
                  </a:lnTo>
                  <a:lnTo>
                    <a:pt x="27684" y="22756"/>
                  </a:lnTo>
                  <a:lnTo>
                    <a:pt x="27795" y="22147"/>
                  </a:lnTo>
                  <a:lnTo>
                    <a:pt x="27573" y="21594"/>
                  </a:lnTo>
                  <a:lnTo>
                    <a:pt x="27186" y="21151"/>
                  </a:lnTo>
                  <a:lnTo>
                    <a:pt x="26577" y="20985"/>
                  </a:lnTo>
                  <a:lnTo>
                    <a:pt x="23975" y="20708"/>
                  </a:lnTo>
                  <a:lnTo>
                    <a:pt x="23532" y="20708"/>
                  </a:lnTo>
                  <a:lnTo>
                    <a:pt x="22757" y="21206"/>
                  </a:lnTo>
                  <a:lnTo>
                    <a:pt x="22590" y="21594"/>
                  </a:lnTo>
                  <a:lnTo>
                    <a:pt x="22258" y="22535"/>
                  </a:lnTo>
                  <a:lnTo>
                    <a:pt x="21428" y="24030"/>
                  </a:lnTo>
                  <a:lnTo>
                    <a:pt x="20376" y="25248"/>
                  </a:lnTo>
                  <a:lnTo>
                    <a:pt x="19102" y="26189"/>
                  </a:lnTo>
                  <a:lnTo>
                    <a:pt x="18382" y="26521"/>
                  </a:lnTo>
                  <a:lnTo>
                    <a:pt x="17497" y="26854"/>
                  </a:lnTo>
                  <a:lnTo>
                    <a:pt x="15670" y="27241"/>
                  </a:lnTo>
                  <a:lnTo>
                    <a:pt x="13842" y="27296"/>
                  </a:lnTo>
                  <a:lnTo>
                    <a:pt x="12071" y="26909"/>
                  </a:lnTo>
                  <a:lnTo>
                    <a:pt x="11185" y="26521"/>
                  </a:lnTo>
                  <a:lnTo>
                    <a:pt x="10410" y="26134"/>
                  </a:lnTo>
                  <a:lnTo>
                    <a:pt x="8970" y="25026"/>
                  </a:lnTo>
                  <a:lnTo>
                    <a:pt x="7752" y="23642"/>
                  </a:lnTo>
                  <a:lnTo>
                    <a:pt x="6866" y="21981"/>
                  </a:lnTo>
                  <a:lnTo>
                    <a:pt x="6534" y="21095"/>
                  </a:lnTo>
                  <a:lnTo>
                    <a:pt x="6091" y="19324"/>
                  </a:lnTo>
                  <a:lnTo>
                    <a:pt x="5980" y="17663"/>
                  </a:lnTo>
                  <a:lnTo>
                    <a:pt x="5980" y="17441"/>
                  </a:lnTo>
                  <a:lnTo>
                    <a:pt x="6146" y="17275"/>
                  </a:lnTo>
                  <a:lnTo>
                    <a:pt x="6312" y="17164"/>
                  </a:lnTo>
                  <a:lnTo>
                    <a:pt x="27075" y="17164"/>
                  </a:lnTo>
                  <a:lnTo>
                    <a:pt x="27629" y="17054"/>
                  </a:lnTo>
                  <a:lnTo>
                    <a:pt x="28404" y="16278"/>
                  </a:lnTo>
                  <a:lnTo>
                    <a:pt x="28515" y="15669"/>
                  </a:lnTo>
                  <a:lnTo>
                    <a:pt x="28459" y="14230"/>
                  </a:lnTo>
                  <a:lnTo>
                    <a:pt x="28127" y="11572"/>
                  </a:lnTo>
                  <a:lnTo>
                    <a:pt x="27850" y="10299"/>
                  </a:lnTo>
                  <a:lnTo>
                    <a:pt x="27297" y="8472"/>
                  </a:lnTo>
                  <a:lnTo>
                    <a:pt x="25802" y="5482"/>
                  </a:lnTo>
                  <a:lnTo>
                    <a:pt x="23753" y="3157"/>
                  </a:lnTo>
                  <a:lnTo>
                    <a:pt x="21151" y="1385"/>
                  </a:lnTo>
                  <a:lnTo>
                    <a:pt x="19601" y="831"/>
                  </a:lnTo>
                  <a:lnTo>
                    <a:pt x="17829" y="277"/>
                  </a:lnTo>
                  <a:lnTo>
                    <a:pt x="13953"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4"/>
            <p:cNvSpPr/>
            <p:nvPr/>
          </p:nvSpPr>
          <p:spPr>
            <a:xfrm>
              <a:off x="2378050" y="2636725"/>
              <a:ext cx="1021550" cy="769600"/>
            </a:xfrm>
            <a:custGeom>
              <a:rect b="b" l="l" r="r" t="t"/>
              <a:pathLst>
                <a:path extrusionOk="0" h="30784" w="40862">
                  <a:moveTo>
                    <a:pt x="12292" y="0"/>
                  </a:moveTo>
                  <a:lnTo>
                    <a:pt x="9856" y="609"/>
                  </a:lnTo>
                  <a:lnTo>
                    <a:pt x="7752" y="1716"/>
                  </a:lnTo>
                  <a:lnTo>
                    <a:pt x="5980" y="3211"/>
                  </a:lnTo>
                  <a:lnTo>
                    <a:pt x="5205" y="3986"/>
                  </a:lnTo>
                  <a:lnTo>
                    <a:pt x="5094" y="4042"/>
                  </a:lnTo>
                  <a:lnTo>
                    <a:pt x="5039" y="4042"/>
                  </a:lnTo>
                  <a:lnTo>
                    <a:pt x="4984" y="3931"/>
                  </a:lnTo>
                  <a:lnTo>
                    <a:pt x="4984" y="1882"/>
                  </a:lnTo>
                  <a:lnTo>
                    <a:pt x="4928" y="1384"/>
                  </a:lnTo>
                  <a:lnTo>
                    <a:pt x="4319" y="775"/>
                  </a:lnTo>
                  <a:lnTo>
                    <a:pt x="3876" y="720"/>
                  </a:lnTo>
                  <a:lnTo>
                    <a:pt x="1108" y="720"/>
                  </a:lnTo>
                  <a:lnTo>
                    <a:pt x="665" y="775"/>
                  </a:lnTo>
                  <a:lnTo>
                    <a:pt x="56" y="1384"/>
                  </a:lnTo>
                  <a:lnTo>
                    <a:pt x="1" y="1882"/>
                  </a:lnTo>
                  <a:lnTo>
                    <a:pt x="1" y="29455"/>
                  </a:lnTo>
                  <a:lnTo>
                    <a:pt x="56" y="30009"/>
                  </a:lnTo>
                  <a:lnTo>
                    <a:pt x="776" y="30673"/>
                  </a:lnTo>
                  <a:lnTo>
                    <a:pt x="1274" y="30784"/>
                  </a:lnTo>
                  <a:lnTo>
                    <a:pt x="4153" y="30784"/>
                  </a:lnTo>
                  <a:lnTo>
                    <a:pt x="4652" y="30673"/>
                  </a:lnTo>
                  <a:lnTo>
                    <a:pt x="5371" y="29953"/>
                  </a:lnTo>
                  <a:lnTo>
                    <a:pt x="5427" y="29455"/>
                  </a:lnTo>
                  <a:lnTo>
                    <a:pt x="5427" y="29344"/>
                  </a:lnTo>
                  <a:lnTo>
                    <a:pt x="5427" y="24140"/>
                  </a:lnTo>
                  <a:lnTo>
                    <a:pt x="5427" y="17773"/>
                  </a:lnTo>
                  <a:lnTo>
                    <a:pt x="5427" y="11350"/>
                  </a:lnTo>
                  <a:lnTo>
                    <a:pt x="5427" y="10575"/>
                  </a:lnTo>
                  <a:lnTo>
                    <a:pt x="5759" y="9136"/>
                  </a:lnTo>
                  <a:lnTo>
                    <a:pt x="6368" y="7917"/>
                  </a:lnTo>
                  <a:lnTo>
                    <a:pt x="7309" y="6921"/>
                  </a:lnTo>
                  <a:lnTo>
                    <a:pt x="7918" y="6478"/>
                  </a:lnTo>
                  <a:lnTo>
                    <a:pt x="8583" y="6090"/>
                  </a:lnTo>
                  <a:lnTo>
                    <a:pt x="9967" y="5481"/>
                  </a:lnTo>
                  <a:lnTo>
                    <a:pt x="11406" y="5149"/>
                  </a:lnTo>
                  <a:lnTo>
                    <a:pt x="12957" y="5094"/>
                  </a:lnTo>
                  <a:lnTo>
                    <a:pt x="13732" y="5204"/>
                  </a:lnTo>
                  <a:lnTo>
                    <a:pt x="14507" y="5371"/>
                  </a:lnTo>
                  <a:lnTo>
                    <a:pt x="15725" y="5869"/>
                  </a:lnTo>
                  <a:lnTo>
                    <a:pt x="16611" y="6755"/>
                  </a:lnTo>
                  <a:lnTo>
                    <a:pt x="17220" y="7973"/>
                  </a:lnTo>
                  <a:lnTo>
                    <a:pt x="17441" y="8803"/>
                  </a:lnTo>
                  <a:lnTo>
                    <a:pt x="17607" y="9911"/>
                  </a:lnTo>
                  <a:lnTo>
                    <a:pt x="17607" y="10907"/>
                  </a:lnTo>
                  <a:lnTo>
                    <a:pt x="17607" y="16610"/>
                  </a:lnTo>
                  <a:lnTo>
                    <a:pt x="17607" y="23033"/>
                  </a:lnTo>
                  <a:lnTo>
                    <a:pt x="17607" y="29455"/>
                  </a:lnTo>
                  <a:lnTo>
                    <a:pt x="17663" y="30009"/>
                  </a:lnTo>
                  <a:lnTo>
                    <a:pt x="18383" y="30729"/>
                  </a:lnTo>
                  <a:lnTo>
                    <a:pt x="18881" y="30784"/>
                  </a:lnTo>
                  <a:lnTo>
                    <a:pt x="21926" y="30784"/>
                  </a:lnTo>
                  <a:lnTo>
                    <a:pt x="22424" y="30729"/>
                  </a:lnTo>
                  <a:lnTo>
                    <a:pt x="23089" y="30009"/>
                  </a:lnTo>
                  <a:lnTo>
                    <a:pt x="23200" y="29510"/>
                  </a:lnTo>
                  <a:lnTo>
                    <a:pt x="23200" y="24361"/>
                  </a:lnTo>
                  <a:lnTo>
                    <a:pt x="23200" y="17773"/>
                  </a:lnTo>
                  <a:lnTo>
                    <a:pt x="23144" y="11129"/>
                  </a:lnTo>
                  <a:lnTo>
                    <a:pt x="23200" y="10409"/>
                  </a:lnTo>
                  <a:lnTo>
                    <a:pt x="23476" y="9080"/>
                  </a:lnTo>
                  <a:lnTo>
                    <a:pt x="24085" y="7973"/>
                  </a:lnTo>
                  <a:lnTo>
                    <a:pt x="24916" y="6976"/>
                  </a:lnTo>
                  <a:lnTo>
                    <a:pt x="25470" y="6533"/>
                  </a:lnTo>
                  <a:lnTo>
                    <a:pt x="26079" y="6201"/>
                  </a:lnTo>
                  <a:lnTo>
                    <a:pt x="27463" y="5592"/>
                  </a:lnTo>
                  <a:lnTo>
                    <a:pt x="28238" y="5426"/>
                  </a:lnTo>
                  <a:lnTo>
                    <a:pt x="29622" y="5149"/>
                  </a:lnTo>
                  <a:lnTo>
                    <a:pt x="31892" y="5260"/>
                  </a:lnTo>
                  <a:lnTo>
                    <a:pt x="33609" y="5980"/>
                  </a:lnTo>
                  <a:lnTo>
                    <a:pt x="34771" y="7475"/>
                  </a:lnTo>
                  <a:lnTo>
                    <a:pt x="35103" y="8526"/>
                  </a:lnTo>
                  <a:lnTo>
                    <a:pt x="35325" y="10298"/>
                  </a:lnTo>
                  <a:lnTo>
                    <a:pt x="35325" y="11295"/>
                  </a:lnTo>
                  <a:lnTo>
                    <a:pt x="35325" y="19268"/>
                  </a:lnTo>
                  <a:lnTo>
                    <a:pt x="35325" y="24417"/>
                  </a:lnTo>
                  <a:lnTo>
                    <a:pt x="35325" y="29510"/>
                  </a:lnTo>
                  <a:lnTo>
                    <a:pt x="35380" y="30009"/>
                  </a:lnTo>
                  <a:lnTo>
                    <a:pt x="36045" y="30673"/>
                  </a:lnTo>
                  <a:lnTo>
                    <a:pt x="36543" y="30729"/>
                  </a:lnTo>
                  <a:lnTo>
                    <a:pt x="39920" y="30729"/>
                  </a:lnTo>
                  <a:lnTo>
                    <a:pt x="40308" y="30673"/>
                  </a:lnTo>
                  <a:lnTo>
                    <a:pt x="40806" y="30175"/>
                  </a:lnTo>
                  <a:lnTo>
                    <a:pt x="40862" y="29787"/>
                  </a:lnTo>
                  <a:lnTo>
                    <a:pt x="40862" y="10298"/>
                  </a:lnTo>
                  <a:lnTo>
                    <a:pt x="40806" y="8969"/>
                  </a:lnTo>
                  <a:lnTo>
                    <a:pt x="40529" y="7308"/>
                  </a:lnTo>
                  <a:lnTo>
                    <a:pt x="40197" y="5924"/>
                  </a:lnTo>
                  <a:lnTo>
                    <a:pt x="39035" y="3543"/>
                  </a:lnTo>
                  <a:lnTo>
                    <a:pt x="37263" y="1716"/>
                  </a:lnTo>
                  <a:lnTo>
                    <a:pt x="34993" y="498"/>
                  </a:lnTo>
                  <a:lnTo>
                    <a:pt x="33664" y="166"/>
                  </a:lnTo>
                  <a:lnTo>
                    <a:pt x="32390" y="0"/>
                  </a:lnTo>
                  <a:lnTo>
                    <a:pt x="29899" y="55"/>
                  </a:lnTo>
                  <a:lnTo>
                    <a:pt x="27574" y="664"/>
                  </a:lnTo>
                  <a:lnTo>
                    <a:pt x="25303" y="1827"/>
                  </a:lnTo>
                  <a:lnTo>
                    <a:pt x="24196" y="2658"/>
                  </a:lnTo>
                  <a:lnTo>
                    <a:pt x="23089" y="3599"/>
                  </a:lnTo>
                  <a:lnTo>
                    <a:pt x="22092" y="4762"/>
                  </a:lnTo>
                  <a:lnTo>
                    <a:pt x="22037" y="4762"/>
                  </a:lnTo>
                  <a:lnTo>
                    <a:pt x="21981" y="4817"/>
                  </a:lnTo>
                  <a:lnTo>
                    <a:pt x="21926" y="4762"/>
                  </a:lnTo>
                  <a:lnTo>
                    <a:pt x="21926" y="4706"/>
                  </a:lnTo>
                  <a:lnTo>
                    <a:pt x="21262" y="3654"/>
                  </a:lnTo>
                  <a:lnTo>
                    <a:pt x="19656" y="1938"/>
                  </a:lnTo>
                  <a:lnTo>
                    <a:pt x="17607" y="775"/>
                  </a:lnTo>
                  <a:lnTo>
                    <a:pt x="15116" y="111"/>
                  </a:lnTo>
                  <a:lnTo>
                    <a:pt x="13732"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4"/>
            <p:cNvSpPr/>
            <p:nvPr/>
          </p:nvSpPr>
          <p:spPr>
            <a:xfrm>
              <a:off x="6307750" y="2654700"/>
              <a:ext cx="577225" cy="751625"/>
            </a:xfrm>
            <a:custGeom>
              <a:rect b="b" l="l" r="r" t="t"/>
              <a:pathLst>
                <a:path extrusionOk="0" h="30065" w="23089">
                  <a:moveTo>
                    <a:pt x="1384" y="1"/>
                  </a:moveTo>
                  <a:lnTo>
                    <a:pt x="1107" y="56"/>
                  </a:lnTo>
                  <a:lnTo>
                    <a:pt x="664" y="278"/>
                  </a:lnTo>
                  <a:lnTo>
                    <a:pt x="498" y="499"/>
                  </a:lnTo>
                  <a:lnTo>
                    <a:pt x="388" y="776"/>
                  </a:lnTo>
                  <a:lnTo>
                    <a:pt x="388" y="1274"/>
                  </a:lnTo>
                  <a:lnTo>
                    <a:pt x="498" y="1496"/>
                  </a:lnTo>
                  <a:lnTo>
                    <a:pt x="8194" y="14562"/>
                  </a:lnTo>
                  <a:lnTo>
                    <a:pt x="8305" y="14839"/>
                  </a:lnTo>
                  <a:lnTo>
                    <a:pt x="8194" y="15116"/>
                  </a:lnTo>
                  <a:lnTo>
                    <a:pt x="111" y="28515"/>
                  </a:lnTo>
                  <a:lnTo>
                    <a:pt x="0" y="28736"/>
                  </a:lnTo>
                  <a:lnTo>
                    <a:pt x="0" y="29290"/>
                  </a:lnTo>
                  <a:lnTo>
                    <a:pt x="111" y="29511"/>
                  </a:lnTo>
                  <a:lnTo>
                    <a:pt x="277" y="29733"/>
                  </a:lnTo>
                  <a:lnTo>
                    <a:pt x="720" y="30010"/>
                  </a:lnTo>
                  <a:lnTo>
                    <a:pt x="4817" y="30010"/>
                  </a:lnTo>
                  <a:lnTo>
                    <a:pt x="5315" y="29954"/>
                  </a:lnTo>
                  <a:lnTo>
                    <a:pt x="5648" y="29567"/>
                  </a:lnTo>
                  <a:lnTo>
                    <a:pt x="11074" y="20597"/>
                  </a:lnTo>
                  <a:lnTo>
                    <a:pt x="11295" y="20431"/>
                  </a:lnTo>
                  <a:lnTo>
                    <a:pt x="11572" y="20376"/>
                  </a:lnTo>
                  <a:lnTo>
                    <a:pt x="11849" y="20431"/>
                  </a:lnTo>
                  <a:lnTo>
                    <a:pt x="12015" y="20653"/>
                  </a:lnTo>
                  <a:lnTo>
                    <a:pt x="17330" y="29567"/>
                  </a:lnTo>
                  <a:lnTo>
                    <a:pt x="17662" y="29954"/>
                  </a:lnTo>
                  <a:lnTo>
                    <a:pt x="18161" y="30065"/>
                  </a:lnTo>
                  <a:lnTo>
                    <a:pt x="22424" y="30065"/>
                  </a:lnTo>
                  <a:lnTo>
                    <a:pt x="22811" y="29788"/>
                  </a:lnTo>
                  <a:lnTo>
                    <a:pt x="22977" y="29567"/>
                  </a:lnTo>
                  <a:lnTo>
                    <a:pt x="23088" y="29290"/>
                  </a:lnTo>
                  <a:lnTo>
                    <a:pt x="23088" y="28791"/>
                  </a:lnTo>
                  <a:lnTo>
                    <a:pt x="22977" y="28570"/>
                  </a:lnTo>
                  <a:lnTo>
                    <a:pt x="14838" y="15116"/>
                  </a:lnTo>
                  <a:lnTo>
                    <a:pt x="14728" y="14839"/>
                  </a:lnTo>
                  <a:lnTo>
                    <a:pt x="14838" y="14562"/>
                  </a:lnTo>
                  <a:lnTo>
                    <a:pt x="22922" y="1496"/>
                  </a:lnTo>
                  <a:lnTo>
                    <a:pt x="23033" y="1274"/>
                  </a:lnTo>
                  <a:lnTo>
                    <a:pt x="23088" y="721"/>
                  </a:lnTo>
                  <a:lnTo>
                    <a:pt x="22977" y="499"/>
                  </a:lnTo>
                  <a:lnTo>
                    <a:pt x="22811" y="278"/>
                  </a:lnTo>
                  <a:lnTo>
                    <a:pt x="22368" y="1"/>
                  </a:lnTo>
                  <a:lnTo>
                    <a:pt x="18161" y="1"/>
                  </a:lnTo>
                  <a:lnTo>
                    <a:pt x="17662" y="56"/>
                  </a:lnTo>
                  <a:lnTo>
                    <a:pt x="17330" y="444"/>
                  </a:lnTo>
                  <a:lnTo>
                    <a:pt x="12015" y="9081"/>
                  </a:lnTo>
                  <a:lnTo>
                    <a:pt x="11849" y="9302"/>
                  </a:lnTo>
                  <a:lnTo>
                    <a:pt x="11572" y="9358"/>
                  </a:lnTo>
                  <a:lnTo>
                    <a:pt x="11295" y="9302"/>
                  </a:lnTo>
                  <a:lnTo>
                    <a:pt x="11129" y="9081"/>
                  </a:lnTo>
                  <a:lnTo>
                    <a:pt x="6201" y="499"/>
                  </a:lnTo>
                  <a:lnTo>
                    <a:pt x="6035" y="278"/>
                  </a:lnTo>
                  <a:lnTo>
                    <a:pt x="5592" y="56"/>
                  </a:lnTo>
                  <a:lnTo>
                    <a:pt x="5315"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4"/>
            <p:cNvSpPr/>
            <p:nvPr/>
          </p:nvSpPr>
          <p:spPr>
            <a:xfrm>
              <a:off x="4916650" y="2290675"/>
              <a:ext cx="418025" cy="1114275"/>
            </a:xfrm>
            <a:custGeom>
              <a:rect b="b" l="l" r="r" t="t"/>
              <a:pathLst>
                <a:path extrusionOk="0" h="44571" w="16721">
                  <a:moveTo>
                    <a:pt x="12956" y="0"/>
                  </a:moveTo>
                  <a:lnTo>
                    <a:pt x="11959" y="56"/>
                  </a:lnTo>
                  <a:lnTo>
                    <a:pt x="10575" y="277"/>
                  </a:lnTo>
                  <a:lnTo>
                    <a:pt x="8361" y="1052"/>
                  </a:lnTo>
                  <a:lnTo>
                    <a:pt x="6699" y="2436"/>
                  </a:lnTo>
                  <a:lnTo>
                    <a:pt x="5592" y="4430"/>
                  </a:lnTo>
                  <a:lnTo>
                    <a:pt x="5260" y="5703"/>
                  </a:lnTo>
                  <a:lnTo>
                    <a:pt x="4983" y="7143"/>
                  </a:lnTo>
                  <a:lnTo>
                    <a:pt x="4817" y="10022"/>
                  </a:lnTo>
                  <a:lnTo>
                    <a:pt x="4817" y="11406"/>
                  </a:lnTo>
                  <a:lnTo>
                    <a:pt x="4817" y="14063"/>
                  </a:lnTo>
                  <a:lnTo>
                    <a:pt x="4817" y="14230"/>
                  </a:lnTo>
                  <a:lnTo>
                    <a:pt x="4540" y="14506"/>
                  </a:lnTo>
                  <a:lnTo>
                    <a:pt x="4319" y="14562"/>
                  </a:lnTo>
                  <a:lnTo>
                    <a:pt x="1218" y="14562"/>
                  </a:lnTo>
                  <a:lnTo>
                    <a:pt x="720" y="14617"/>
                  </a:lnTo>
                  <a:lnTo>
                    <a:pt x="55" y="15282"/>
                  </a:lnTo>
                  <a:lnTo>
                    <a:pt x="0" y="15724"/>
                  </a:lnTo>
                  <a:lnTo>
                    <a:pt x="0" y="18105"/>
                  </a:lnTo>
                  <a:lnTo>
                    <a:pt x="55" y="18548"/>
                  </a:lnTo>
                  <a:lnTo>
                    <a:pt x="720" y="19213"/>
                  </a:lnTo>
                  <a:lnTo>
                    <a:pt x="1218" y="19323"/>
                  </a:lnTo>
                  <a:lnTo>
                    <a:pt x="4540" y="19323"/>
                  </a:lnTo>
                  <a:lnTo>
                    <a:pt x="4817" y="19600"/>
                  </a:lnTo>
                  <a:lnTo>
                    <a:pt x="4872" y="19822"/>
                  </a:lnTo>
                  <a:lnTo>
                    <a:pt x="4872" y="43408"/>
                  </a:lnTo>
                  <a:lnTo>
                    <a:pt x="4928" y="43851"/>
                  </a:lnTo>
                  <a:lnTo>
                    <a:pt x="5592" y="44515"/>
                  </a:lnTo>
                  <a:lnTo>
                    <a:pt x="6035" y="44571"/>
                  </a:lnTo>
                  <a:lnTo>
                    <a:pt x="9191" y="44571"/>
                  </a:lnTo>
                  <a:lnTo>
                    <a:pt x="9689" y="44515"/>
                  </a:lnTo>
                  <a:lnTo>
                    <a:pt x="10354" y="43851"/>
                  </a:lnTo>
                  <a:lnTo>
                    <a:pt x="10409" y="43408"/>
                  </a:lnTo>
                  <a:lnTo>
                    <a:pt x="10409" y="19766"/>
                  </a:lnTo>
                  <a:lnTo>
                    <a:pt x="10464" y="19545"/>
                  </a:lnTo>
                  <a:lnTo>
                    <a:pt x="10741" y="19268"/>
                  </a:lnTo>
                  <a:lnTo>
                    <a:pt x="14672" y="19268"/>
                  </a:lnTo>
                  <a:lnTo>
                    <a:pt x="15115" y="19157"/>
                  </a:lnTo>
                  <a:lnTo>
                    <a:pt x="15780" y="18493"/>
                  </a:lnTo>
                  <a:lnTo>
                    <a:pt x="15835" y="18050"/>
                  </a:lnTo>
                  <a:lnTo>
                    <a:pt x="15835" y="15724"/>
                  </a:lnTo>
                  <a:lnTo>
                    <a:pt x="15780" y="15226"/>
                  </a:lnTo>
                  <a:lnTo>
                    <a:pt x="15115" y="14562"/>
                  </a:lnTo>
                  <a:lnTo>
                    <a:pt x="14672" y="14506"/>
                  </a:lnTo>
                  <a:lnTo>
                    <a:pt x="10686" y="14506"/>
                  </a:lnTo>
                  <a:lnTo>
                    <a:pt x="10409" y="14230"/>
                  </a:lnTo>
                  <a:lnTo>
                    <a:pt x="10409" y="14008"/>
                  </a:lnTo>
                  <a:lnTo>
                    <a:pt x="10409" y="13067"/>
                  </a:lnTo>
                  <a:lnTo>
                    <a:pt x="10354" y="12126"/>
                  </a:lnTo>
                  <a:lnTo>
                    <a:pt x="10298" y="9634"/>
                  </a:lnTo>
                  <a:lnTo>
                    <a:pt x="10464" y="7198"/>
                  </a:lnTo>
                  <a:lnTo>
                    <a:pt x="10575" y="6534"/>
                  </a:lnTo>
                  <a:lnTo>
                    <a:pt x="10963" y="5592"/>
                  </a:lnTo>
                  <a:lnTo>
                    <a:pt x="11683" y="4928"/>
                  </a:lnTo>
                  <a:lnTo>
                    <a:pt x="12735" y="4540"/>
                  </a:lnTo>
                  <a:lnTo>
                    <a:pt x="13399" y="4430"/>
                  </a:lnTo>
                  <a:lnTo>
                    <a:pt x="14229" y="4374"/>
                  </a:lnTo>
                  <a:lnTo>
                    <a:pt x="15115" y="4485"/>
                  </a:lnTo>
                  <a:lnTo>
                    <a:pt x="15392" y="4540"/>
                  </a:lnTo>
                  <a:lnTo>
                    <a:pt x="15946" y="4485"/>
                  </a:lnTo>
                  <a:lnTo>
                    <a:pt x="16333" y="4208"/>
                  </a:lnTo>
                  <a:lnTo>
                    <a:pt x="16666" y="3821"/>
                  </a:lnTo>
                  <a:lnTo>
                    <a:pt x="16721" y="3322"/>
                  </a:lnTo>
                  <a:lnTo>
                    <a:pt x="16721" y="1440"/>
                  </a:lnTo>
                  <a:lnTo>
                    <a:pt x="16721" y="997"/>
                  </a:lnTo>
                  <a:lnTo>
                    <a:pt x="16167" y="388"/>
                  </a:lnTo>
                  <a:lnTo>
                    <a:pt x="15780" y="222"/>
                  </a:lnTo>
                  <a:lnTo>
                    <a:pt x="14894" y="56"/>
                  </a:lnTo>
                  <a:lnTo>
                    <a:pt x="12956"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4"/>
            <p:cNvSpPr/>
            <p:nvPr/>
          </p:nvSpPr>
          <p:spPr>
            <a:xfrm>
              <a:off x="5402475" y="2293450"/>
              <a:ext cx="137075" cy="1111500"/>
            </a:xfrm>
            <a:custGeom>
              <a:rect b="b" l="l" r="r" t="t"/>
              <a:pathLst>
                <a:path extrusionOk="0" h="44460" w="5483">
                  <a:moveTo>
                    <a:pt x="1219" y="0"/>
                  </a:moveTo>
                  <a:lnTo>
                    <a:pt x="721" y="55"/>
                  </a:lnTo>
                  <a:lnTo>
                    <a:pt x="112" y="664"/>
                  </a:lnTo>
                  <a:lnTo>
                    <a:pt x="1" y="1163"/>
                  </a:lnTo>
                  <a:lnTo>
                    <a:pt x="1" y="43297"/>
                  </a:lnTo>
                  <a:lnTo>
                    <a:pt x="112" y="43740"/>
                  </a:lnTo>
                  <a:lnTo>
                    <a:pt x="721" y="44404"/>
                  </a:lnTo>
                  <a:lnTo>
                    <a:pt x="1219" y="44460"/>
                  </a:lnTo>
                  <a:lnTo>
                    <a:pt x="4264" y="44460"/>
                  </a:lnTo>
                  <a:lnTo>
                    <a:pt x="4763" y="44404"/>
                  </a:lnTo>
                  <a:lnTo>
                    <a:pt x="5372" y="43740"/>
                  </a:lnTo>
                  <a:lnTo>
                    <a:pt x="5482" y="43297"/>
                  </a:lnTo>
                  <a:lnTo>
                    <a:pt x="5482" y="1163"/>
                  </a:lnTo>
                  <a:lnTo>
                    <a:pt x="5372" y="664"/>
                  </a:lnTo>
                  <a:lnTo>
                    <a:pt x="4763" y="55"/>
                  </a:lnTo>
                  <a:lnTo>
                    <a:pt x="4264"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4"/>
            <p:cNvSpPr/>
            <p:nvPr/>
          </p:nvSpPr>
          <p:spPr>
            <a:xfrm>
              <a:off x="4219025" y="2646400"/>
              <a:ext cx="401425" cy="759925"/>
            </a:xfrm>
            <a:custGeom>
              <a:rect b="b" l="l" r="r" t="t"/>
              <a:pathLst>
                <a:path extrusionOk="0" h="30397" w="16057">
                  <a:moveTo>
                    <a:pt x="15005" y="1"/>
                  </a:moveTo>
                  <a:lnTo>
                    <a:pt x="13399" y="56"/>
                  </a:lnTo>
                  <a:lnTo>
                    <a:pt x="10575" y="720"/>
                  </a:lnTo>
                  <a:lnTo>
                    <a:pt x="8194" y="1994"/>
                  </a:lnTo>
                  <a:lnTo>
                    <a:pt x="6256" y="3876"/>
                  </a:lnTo>
                  <a:lnTo>
                    <a:pt x="5481" y="5094"/>
                  </a:lnTo>
                  <a:lnTo>
                    <a:pt x="5481" y="4873"/>
                  </a:lnTo>
                  <a:lnTo>
                    <a:pt x="5481" y="4541"/>
                  </a:lnTo>
                  <a:lnTo>
                    <a:pt x="5481" y="1551"/>
                  </a:lnTo>
                  <a:lnTo>
                    <a:pt x="5426" y="1053"/>
                  </a:lnTo>
                  <a:lnTo>
                    <a:pt x="4762" y="388"/>
                  </a:lnTo>
                  <a:lnTo>
                    <a:pt x="4263" y="333"/>
                  </a:lnTo>
                  <a:lnTo>
                    <a:pt x="1218" y="333"/>
                  </a:lnTo>
                  <a:lnTo>
                    <a:pt x="720" y="388"/>
                  </a:lnTo>
                  <a:lnTo>
                    <a:pt x="55" y="1053"/>
                  </a:lnTo>
                  <a:lnTo>
                    <a:pt x="0" y="1551"/>
                  </a:lnTo>
                  <a:lnTo>
                    <a:pt x="0" y="29234"/>
                  </a:lnTo>
                  <a:lnTo>
                    <a:pt x="55" y="29677"/>
                  </a:lnTo>
                  <a:lnTo>
                    <a:pt x="720" y="30286"/>
                  </a:lnTo>
                  <a:lnTo>
                    <a:pt x="1163" y="30397"/>
                  </a:lnTo>
                  <a:lnTo>
                    <a:pt x="4374" y="30397"/>
                  </a:lnTo>
                  <a:lnTo>
                    <a:pt x="4817" y="30342"/>
                  </a:lnTo>
                  <a:lnTo>
                    <a:pt x="5205" y="30065"/>
                  </a:lnTo>
                  <a:lnTo>
                    <a:pt x="5481" y="29677"/>
                  </a:lnTo>
                  <a:lnTo>
                    <a:pt x="5537" y="29234"/>
                  </a:lnTo>
                  <a:lnTo>
                    <a:pt x="5537" y="13455"/>
                  </a:lnTo>
                  <a:lnTo>
                    <a:pt x="5592" y="12015"/>
                  </a:lnTo>
                  <a:lnTo>
                    <a:pt x="6256" y="10022"/>
                  </a:lnTo>
                  <a:lnTo>
                    <a:pt x="6921" y="8804"/>
                  </a:lnTo>
                  <a:lnTo>
                    <a:pt x="7862" y="7697"/>
                  </a:lnTo>
                  <a:lnTo>
                    <a:pt x="9080" y="6866"/>
                  </a:lnTo>
                  <a:lnTo>
                    <a:pt x="10520" y="6202"/>
                  </a:lnTo>
                  <a:lnTo>
                    <a:pt x="12236" y="5869"/>
                  </a:lnTo>
                  <a:lnTo>
                    <a:pt x="15005" y="5869"/>
                  </a:lnTo>
                  <a:lnTo>
                    <a:pt x="15447" y="5814"/>
                  </a:lnTo>
                  <a:lnTo>
                    <a:pt x="15780" y="5537"/>
                  </a:lnTo>
                  <a:lnTo>
                    <a:pt x="16001" y="5205"/>
                  </a:lnTo>
                  <a:lnTo>
                    <a:pt x="16056" y="4817"/>
                  </a:lnTo>
                  <a:lnTo>
                    <a:pt x="16056" y="997"/>
                  </a:lnTo>
                  <a:lnTo>
                    <a:pt x="16001" y="610"/>
                  </a:lnTo>
                  <a:lnTo>
                    <a:pt x="15724" y="277"/>
                  </a:lnTo>
                  <a:lnTo>
                    <a:pt x="15392"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4"/>
            <p:cNvSpPr/>
            <p:nvPr/>
          </p:nvSpPr>
          <p:spPr>
            <a:xfrm>
              <a:off x="4699325" y="2654700"/>
              <a:ext cx="135675" cy="750250"/>
            </a:xfrm>
            <a:custGeom>
              <a:rect b="b" l="l" r="r" t="t"/>
              <a:pathLst>
                <a:path extrusionOk="0" h="30010" w="5427">
                  <a:moveTo>
                    <a:pt x="1163" y="1"/>
                  </a:moveTo>
                  <a:lnTo>
                    <a:pt x="665" y="56"/>
                  </a:lnTo>
                  <a:lnTo>
                    <a:pt x="56" y="721"/>
                  </a:lnTo>
                  <a:lnTo>
                    <a:pt x="0" y="1219"/>
                  </a:lnTo>
                  <a:lnTo>
                    <a:pt x="0" y="28847"/>
                  </a:lnTo>
                  <a:lnTo>
                    <a:pt x="56" y="29290"/>
                  </a:lnTo>
                  <a:lnTo>
                    <a:pt x="665" y="29954"/>
                  </a:lnTo>
                  <a:lnTo>
                    <a:pt x="1163" y="30010"/>
                  </a:lnTo>
                  <a:lnTo>
                    <a:pt x="4264" y="30010"/>
                  </a:lnTo>
                  <a:lnTo>
                    <a:pt x="4707" y="29954"/>
                  </a:lnTo>
                  <a:lnTo>
                    <a:pt x="5371" y="29290"/>
                  </a:lnTo>
                  <a:lnTo>
                    <a:pt x="5426" y="28847"/>
                  </a:lnTo>
                  <a:lnTo>
                    <a:pt x="5426" y="1219"/>
                  </a:lnTo>
                  <a:lnTo>
                    <a:pt x="5371" y="721"/>
                  </a:lnTo>
                  <a:lnTo>
                    <a:pt x="4707" y="56"/>
                  </a:lnTo>
                  <a:lnTo>
                    <a:pt x="4264"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4"/>
            <p:cNvSpPr/>
            <p:nvPr/>
          </p:nvSpPr>
          <p:spPr>
            <a:xfrm>
              <a:off x="4699325" y="2290675"/>
              <a:ext cx="135675" cy="156425"/>
            </a:xfrm>
            <a:custGeom>
              <a:rect b="b" l="l" r="r" t="t"/>
              <a:pathLst>
                <a:path extrusionOk="0" h="6257" w="5427">
                  <a:moveTo>
                    <a:pt x="2603" y="0"/>
                  </a:moveTo>
                  <a:lnTo>
                    <a:pt x="1052" y="56"/>
                  </a:lnTo>
                  <a:lnTo>
                    <a:pt x="665" y="111"/>
                  </a:lnTo>
                  <a:lnTo>
                    <a:pt x="56" y="720"/>
                  </a:lnTo>
                  <a:lnTo>
                    <a:pt x="0" y="1163"/>
                  </a:lnTo>
                  <a:lnTo>
                    <a:pt x="0" y="5149"/>
                  </a:lnTo>
                  <a:lnTo>
                    <a:pt x="56" y="5592"/>
                  </a:lnTo>
                  <a:lnTo>
                    <a:pt x="665" y="6201"/>
                  </a:lnTo>
                  <a:lnTo>
                    <a:pt x="1108" y="6257"/>
                  </a:lnTo>
                  <a:lnTo>
                    <a:pt x="4374" y="6257"/>
                  </a:lnTo>
                  <a:lnTo>
                    <a:pt x="4762" y="6201"/>
                  </a:lnTo>
                  <a:lnTo>
                    <a:pt x="5371" y="5592"/>
                  </a:lnTo>
                  <a:lnTo>
                    <a:pt x="5426" y="5149"/>
                  </a:lnTo>
                  <a:lnTo>
                    <a:pt x="5426" y="1163"/>
                  </a:lnTo>
                  <a:lnTo>
                    <a:pt x="5371" y="720"/>
                  </a:lnTo>
                  <a:lnTo>
                    <a:pt x="4817" y="111"/>
                  </a:lnTo>
                  <a:lnTo>
                    <a:pt x="4374" y="56"/>
                  </a:lnTo>
                  <a:lnTo>
                    <a:pt x="4153" y="56"/>
                  </a:lnTo>
                  <a:lnTo>
                    <a:pt x="2603"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4"/>
            <p:cNvSpPr/>
            <p:nvPr/>
          </p:nvSpPr>
          <p:spPr>
            <a:xfrm>
              <a:off x="5596275" y="2635325"/>
              <a:ext cx="712875" cy="791775"/>
            </a:xfrm>
            <a:custGeom>
              <a:rect b="b" l="l" r="r" t="t"/>
              <a:pathLst>
                <a:path extrusionOk="0" h="31671" w="28515">
                  <a:moveTo>
                    <a:pt x="14783" y="4430"/>
                  </a:moveTo>
                  <a:lnTo>
                    <a:pt x="16334" y="4707"/>
                  </a:lnTo>
                  <a:lnTo>
                    <a:pt x="17773" y="5205"/>
                  </a:lnTo>
                  <a:lnTo>
                    <a:pt x="19047" y="5925"/>
                  </a:lnTo>
                  <a:lnTo>
                    <a:pt x="20154" y="6921"/>
                  </a:lnTo>
                  <a:lnTo>
                    <a:pt x="21040" y="8084"/>
                  </a:lnTo>
                  <a:lnTo>
                    <a:pt x="22036" y="10243"/>
                  </a:lnTo>
                  <a:lnTo>
                    <a:pt x="22424" y="12015"/>
                  </a:lnTo>
                  <a:lnTo>
                    <a:pt x="22424" y="12237"/>
                  </a:lnTo>
                  <a:lnTo>
                    <a:pt x="22313" y="12458"/>
                  </a:lnTo>
                  <a:lnTo>
                    <a:pt x="22147" y="12624"/>
                  </a:lnTo>
                  <a:lnTo>
                    <a:pt x="6368" y="12624"/>
                  </a:lnTo>
                  <a:lnTo>
                    <a:pt x="6201" y="12458"/>
                  </a:lnTo>
                  <a:lnTo>
                    <a:pt x="6091" y="12292"/>
                  </a:lnTo>
                  <a:lnTo>
                    <a:pt x="6091" y="12071"/>
                  </a:lnTo>
                  <a:lnTo>
                    <a:pt x="6312" y="10686"/>
                  </a:lnTo>
                  <a:lnTo>
                    <a:pt x="7475" y="7973"/>
                  </a:lnTo>
                  <a:lnTo>
                    <a:pt x="8914" y="6312"/>
                  </a:lnTo>
                  <a:lnTo>
                    <a:pt x="10077" y="5427"/>
                  </a:lnTo>
                  <a:lnTo>
                    <a:pt x="11461" y="4762"/>
                  </a:lnTo>
                  <a:lnTo>
                    <a:pt x="13012" y="4430"/>
                  </a:lnTo>
                  <a:close/>
                  <a:moveTo>
                    <a:pt x="13953" y="1"/>
                  </a:moveTo>
                  <a:lnTo>
                    <a:pt x="11738" y="222"/>
                  </a:lnTo>
                  <a:lnTo>
                    <a:pt x="9911" y="499"/>
                  </a:lnTo>
                  <a:lnTo>
                    <a:pt x="6755" y="1717"/>
                  </a:lnTo>
                  <a:lnTo>
                    <a:pt x="4208" y="3655"/>
                  </a:lnTo>
                  <a:lnTo>
                    <a:pt x="2270" y="6257"/>
                  </a:lnTo>
                  <a:lnTo>
                    <a:pt x="1551" y="7863"/>
                  </a:lnTo>
                  <a:lnTo>
                    <a:pt x="886" y="9579"/>
                  </a:lnTo>
                  <a:lnTo>
                    <a:pt x="166" y="12956"/>
                  </a:lnTo>
                  <a:lnTo>
                    <a:pt x="0" y="16445"/>
                  </a:lnTo>
                  <a:lnTo>
                    <a:pt x="388" y="19933"/>
                  </a:lnTo>
                  <a:lnTo>
                    <a:pt x="886" y="21704"/>
                  </a:lnTo>
                  <a:lnTo>
                    <a:pt x="1385" y="23310"/>
                  </a:lnTo>
                  <a:lnTo>
                    <a:pt x="2935" y="26078"/>
                  </a:lnTo>
                  <a:lnTo>
                    <a:pt x="3931" y="27241"/>
                  </a:lnTo>
                  <a:lnTo>
                    <a:pt x="4485" y="27795"/>
                  </a:lnTo>
                  <a:lnTo>
                    <a:pt x="6811" y="29622"/>
                  </a:lnTo>
                  <a:lnTo>
                    <a:pt x="8582" y="30508"/>
                  </a:lnTo>
                  <a:lnTo>
                    <a:pt x="9524" y="30895"/>
                  </a:lnTo>
                  <a:lnTo>
                    <a:pt x="11406" y="31394"/>
                  </a:lnTo>
                  <a:lnTo>
                    <a:pt x="12347" y="31560"/>
                  </a:lnTo>
                  <a:lnTo>
                    <a:pt x="13399" y="31615"/>
                  </a:lnTo>
                  <a:lnTo>
                    <a:pt x="14174" y="31670"/>
                  </a:lnTo>
                  <a:lnTo>
                    <a:pt x="15448" y="31615"/>
                  </a:lnTo>
                  <a:lnTo>
                    <a:pt x="17164" y="31449"/>
                  </a:lnTo>
                  <a:lnTo>
                    <a:pt x="18327" y="31283"/>
                  </a:lnTo>
                  <a:lnTo>
                    <a:pt x="21206" y="30452"/>
                  </a:lnTo>
                  <a:lnTo>
                    <a:pt x="23255" y="29179"/>
                  </a:lnTo>
                  <a:lnTo>
                    <a:pt x="24196" y="28293"/>
                  </a:lnTo>
                  <a:lnTo>
                    <a:pt x="24916" y="27518"/>
                  </a:lnTo>
                  <a:lnTo>
                    <a:pt x="26244" y="25746"/>
                  </a:lnTo>
                  <a:lnTo>
                    <a:pt x="26964" y="24473"/>
                  </a:lnTo>
                  <a:lnTo>
                    <a:pt x="27352" y="23642"/>
                  </a:lnTo>
                  <a:lnTo>
                    <a:pt x="27684" y="22756"/>
                  </a:lnTo>
                  <a:lnTo>
                    <a:pt x="27795" y="22147"/>
                  </a:lnTo>
                  <a:lnTo>
                    <a:pt x="27573" y="21594"/>
                  </a:lnTo>
                  <a:lnTo>
                    <a:pt x="27186" y="21151"/>
                  </a:lnTo>
                  <a:lnTo>
                    <a:pt x="26577" y="20985"/>
                  </a:lnTo>
                  <a:lnTo>
                    <a:pt x="23974" y="20708"/>
                  </a:lnTo>
                  <a:lnTo>
                    <a:pt x="23531" y="20708"/>
                  </a:lnTo>
                  <a:lnTo>
                    <a:pt x="22756" y="21151"/>
                  </a:lnTo>
                  <a:lnTo>
                    <a:pt x="22590" y="21594"/>
                  </a:lnTo>
                  <a:lnTo>
                    <a:pt x="22258" y="22535"/>
                  </a:lnTo>
                  <a:lnTo>
                    <a:pt x="21427" y="24030"/>
                  </a:lnTo>
                  <a:lnTo>
                    <a:pt x="20375" y="25248"/>
                  </a:lnTo>
                  <a:lnTo>
                    <a:pt x="19102" y="26189"/>
                  </a:lnTo>
                  <a:lnTo>
                    <a:pt x="18382" y="26521"/>
                  </a:lnTo>
                  <a:lnTo>
                    <a:pt x="17496" y="26854"/>
                  </a:lnTo>
                  <a:lnTo>
                    <a:pt x="15669" y="27241"/>
                  </a:lnTo>
                  <a:lnTo>
                    <a:pt x="13842" y="27296"/>
                  </a:lnTo>
                  <a:lnTo>
                    <a:pt x="12070" y="26909"/>
                  </a:lnTo>
                  <a:lnTo>
                    <a:pt x="11185" y="26521"/>
                  </a:lnTo>
                  <a:lnTo>
                    <a:pt x="10409" y="26134"/>
                  </a:lnTo>
                  <a:lnTo>
                    <a:pt x="8970" y="25026"/>
                  </a:lnTo>
                  <a:lnTo>
                    <a:pt x="7752" y="23642"/>
                  </a:lnTo>
                  <a:lnTo>
                    <a:pt x="6866" y="21981"/>
                  </a:lnTo>
                  <a:lnTo>
                    <a:pt x="6589" y="21095"/>
                  </a:lnTo>
                  <a:lnTo>
                    <a:pt x="6091" y="19324"/>
                  </a:lnTo>
                  <a:lnTo>
                    <a:pt x="5980" y="17663"/>
                  </a:lnTo>
                  <a:lnTo>
                    <a:pt x="5980" y="17441"/>
                  </a:lnTo>
                  <a:lnTo>
                    <a:pt x="6146" y="17275"/>
                  </a:lnTo>
                  <a:lnTo>
                    <a:pt x="6312" y="17164"/>
                  </a:lnTo>
                  <a:lnTo>
                    <a:pt x="6534" y="17109"/>
                  </a:lnTo>
                  <a:lnTo>
                    <a:pt x="27075" y="17109"/>
                  </a:lnTo>
                  <a:lnTo>
                    <a:pt x="27629" y="17054"/>
                  </a:lnTo>
                  <a:lnTo>
                    <a:pt x="28404" y="16278"/>
                  </a:lnTo>
                  <a:lnTo>
                    <a:pt x="28514" y="15669"/>
                  </a:lnTo>
                  <a:lnTo>
                    <a:pt x="28514" y="14230"/>
                  </a:lnTo>
                  <a:lnTo>
                    <a:pt x="28182" y="11517"/>
                  </a:lnTo>
                  <a:lnTo>
                    <a:pt x="27850" y="10243"/>
                  </a:lnTo>
                  <a:lnTo>
                    <a:pt x="27296" y="8472"/>
                  </a:lnTo>
                  <a:lnTo>
                    <a:pt x="25801" y="5482"/>
                  </a:lnTo>
                  <a:lnTo>
                    <a:pt x="23698" y="3157"/>
                  </a:lnTo>
                  <a:lnTo>
                    <a:pt x="21095" y="1385"/>
                  </a:lnTo>
                  <a:lnTo>
                    <a:pt x="19600" y="776"/>
                  </a:lnTo>
                  <a:lnTo>
                    <a:pt x="17829" y="277"/>
                  </a:lnTo>
                  <a:lnTo>
                    <a:pt x="13953"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4"/>
            <p:cNvSpPr/>
            <p:nvPr/>
          </p:nvSpPr>
          <p:spPr>
            <a:xfrm>
              <a:off x="794550" y="2297600"/>
              <a:ext cx="1533700" cy="1103200"/>
            </a:xfrm>
            <a:custGeom>
              <a:rect b="b" l="l" r="r" t="t"/>
              <a:pathLst>
                <a:path extrusionOk="0" h="44128" w="61348">
                  <a:moveTo>
                    <a:pt x="42910" y="8471"/>
                  </a:moveTo>
                  <a:lnTo>
                    <a:pt x="43021" y="8693"/>
                  </a:lnTo>
                  <a:lnTo>
                    <a:pt x="44627" y="13344"/>
                  </a:lnTo>
                  <a:lnTo>
                    <a:pt x="46232" y="17884"/>
                  </a:lnTo>
                  <a:lnTo>
                    <a:pt x="48945" y="25580"/>
                  </a:lnTo>
                  <a:lnTo>
                    <a:pt x="49388" y="26798"/>
                  </a:lnTo>
                  <a:lnTo>
                    <a:pt x="48890" y="26853"/>
                  </a:lnTo>
                  <a:lnTo>
                    <a:pt x="48115" y="26853"/>
                  </a:lnTo>
                  <a:lnTo>
                    <a:pt x="46675" y="26908"/>
                  </a:lnTo>
                  <a:lnTo>
                    <a:pt x="43796" y="26632"/>
                  </a:lnTo>
                  <a:lnTo>
                    <a:pt x="42412" y="26355"/>
                  </a:lnTo>
                  <a:lnTo>
                    <a:pt x="40972" y="26023"/>
                  </a:lnTo>
                  <a:lnTo>
                    <a:pt x="38315" y="25081"/>
                  </a:lnTo>
                  <a:lnTo>
                    <a:pt x="37041" y="24472"/>
                  </a:lnTo>
                  <a:lnTo>
                    <a:pt x="36654" y="24251"/>
                  </a:lnTo>
                  <a:lnTo>
                    <a:pt x="36321" y="24085"/>
                  </a:lnTo>
                  <a:lnTo>
                    <a:pt x="36654" y="23199"/>
                  </a:lnTo>
                  <a:lnTo>
                    <a:pt x="36986" y="22368"/>
                  </a:lnTo>
                  <a:lnTo>
                    <a:pt x="39754" y="15337"/>
                  </a:lnTo>
                  <a:lnTo>
                    <a:pt x="42412" y="8693"/>
                  </a:lnTo>
                  <a:lnTo>
                    <a:pt x="42523" y="8471"/>
                  </a:lnTo>
                  <a:close/>
                  <a:moveTo>
                    <a:pt x="15060" y="19877"/>
                  </a:moveTo>
                  <a:lnTo>
                    <a:pt x="16721" y="19988"/>
                  </a:lnTo>
                  <a:lnTo>
                    <a:pt x="18327" y="20430"/>
                  </a:lnTo>
                  <a:lnTo>
                    <a:pt x="20320" y="21150"/>
                  </a:lnTo>
                  <a:lnTo>
                    <a:pt x="24307" y="23143"/>
                  </a:lnTo>
                  <a:lnTo>
                    <a:pt x="26245" y="24362"/>
                  </a:lnTo>
                  <a:lnTo>
                    <a:pt x="27684" y="25247"/>
                  </a:lnTo>
                  <a:lnTo>
                    <a:pt x="29179" y="26133"/>
                  </a:lnTo>
                  <a:lnTo>
                    <a:pt x="28847" y="26964"/>
                  </a:lnTo>
                  <a:lnTo>
                    <a:pt x="28515" y="27739"/>
                  </a:lnTo>
                  <a:lnTo>
                    <a:pt x="27850" y="29178"/>
                  </a:lnTo>
                  <a:lnTo>
                    <a:pt x="26300" y="31781"/>
                  </a:lnTo>
                  <a:lnTo>
                    <a:pt x="25303" y="32999"/>
                  </a:lnTo>
                  <a:lnTo>
                    <a:pt x="25248" y="32999"/>
                  </a:lnTo>
                  <a:lnTo>
                    <a:pt x="24916" y="33386"/>
                  </a:lnTo>
                  <a:lnTo>
                    <a:pt x="24584" y="33774"/>
                  </a:lnTo>
                  <a:lnTo>
                    <a:pt x="24307" y="34051"/>
                  </a:lnTo>
                  <a:lnTo>
                    <a:pt x="23975" y="34383"/>
                  </a:lnTo>
                  <a:lnTo>
                    <a:pt x="23421" y="34881"/>
                  </a:lnTo>
                  <a:lnTo>
                    <a:pt x="22757" y="35435"/>
                  </a:lnTo>
                  <a:lnTo>
                    <a:pt x="21483" y="36431"/>
                  </a:lnTo>
                  <a:lnTo>
                    <a:pt x="20099" y="37207"/>
                  </a:lnTo>
                  <a:lnTo>
                    <a:pt x="18659" y="37871"/>
                  </a:lnTo>
                  <a:lnTo>
                    <a:pt x="15670" y="38646"/>
                  </a:lnTo>
                  <a:lnTo>
                    <a:pt x="14175" y="38702"/>
                  </a:lnTo>
                  <a:lnTo>
                    <a:pt x="13178" y="38646"/>
                  </a:lnTo>
                  <a:lnTo>
                    <a:pt x="11296" y="38148"/>
                  </a:lnTo>
                  <a:lnTo>
                    <a:pt x="10410" y="37760"/>
                  </a:lnTo>
                  <a:lnTo>
                    <a:pt x="9579" y="37262"/>
                  </a:lnTo>
                  <a:lnTo>
                    <a:pt x="8084" y="35933"/>
                  </a:lnTo>
                  <a:lnTo>
                    <a:pt x="7420" y="35158"/>
                  </a:lnTo>
                  <a:lnTo>
                    <a:pt x="7088" y="34604"/>
                  </a:lnTo>
                  <a:lnTo>
                    <a:pt x="6755" y="34051"/>
                  </a:lnTo>
                  <a:lnTo>
                    <a:pt x="6091" y="32722"/>
                  </a:lnTo>
                  <a:lnTo>
                    <a:pt x="5482" y="29843"/>
                  </a:lnTo>
                  <a:lnTo>
                    <a:pt x="5427" y="28459"/>
                  </a:lnTo>
                  <a:lnTo>
                    <a:pt x="5482" y="27517"/>
                  </a:lnTo>
                  <a:lnTo>
                    <a:pt x="5870" y="25801"/>
                  </a:lnTo>
                  <a:lnTo>
                    <a:pt x="6645" y="24195"/>
                  </a:lnTo>
                  <a:lnTo>
                    <a:pt x="7697" y="22811"/>
                  </a:lnTo>
                  <a:lnTo>
                    <a:pt x="8306" y="22202"/>
                  </a:lnTo>
                  <a:lnTo>
                    <a:pt x="9025" y="21593"/>
                  </a:lnTo>
                  <a:lnTo>
                    <a:pt x="10576" y="20707"/>
                  </a:lnTo>
                  <a:lnTo>
                    <a:pt x="11406" y="20375"/>
                  </a:lnTo>
                  <a:lnTo>
                    <a:pt x="12292" y="20154"/>
                  </a:lnTo>
                  <a:lnTo>
                    <a:pt x="14119" y="19877"/>
                  </a:lnTo>
                  <a:close/>
                  <a:moveTo>
                    <a:pt x="39810" y="0"/>
                  </a:moveTo>
                  <a:lnTo>
                    <a:pt x="39311" y="332"/>
                  </a:lnTo>
                  <a:lnTo>
                    <a:pt x="39145" y="609"/>
                  </a:lnTo>
                  <a:lnTo>
                    <a:pt x="38425" y="2547"/>
                  </a:lnTo>
                  <a:lnTo>
                    <a:pt x="37706" y="4485"/>
                  </a:lnTo>
                  <a:lnTo>
                    <a:pt x="34716" y="12236"/>
                  </a:lnTo>
                  <a:lnTo>
                    <a:pt x="31615" y="20098"/>
                  </a:lnTo>
                  <a:lnTo>
                    <a:pt x="31505" y="20375"/>
                  </a:lnTo>
                  <a:lnTo>
                    <a:pt x="31228" y="20984"/>
                  </a:lnTo>
                  <a:lnTo>
                    <a:pt x="30120" y="20320"/>
                  </a:lnTo>
                  <a:lnTo>
                    <a:pt x="29068" y="19711"/>
                  </a:lnTo>
                  <a:lnTo>
                    <a:pt x="26964" y="18437"/>
                  </a:lnTo>
                  <a:lnTo>
                    <a:pt x="22480" y="16167"/>
                  </a:lnTo>
                  <a:lnTo>
                    <a:pt x="20044" y="15281"/>
                  </a:lnTo>
                  <a:lnTo>
                    <a:pt x="19988" y="15281"/>
                  </a:lnTo>
                  <a:lnTo>
                    <a:pt x="18825" y="14949"/>
                  </a:lnTo>
                  <a:lnTo>
                    <a:pt x="16445" y="14506"/>
                  </a:lnTo>
                  <a:lnTo>
                    <a:pt x="15227" y="14451"/>
                  </a:lnTo>
                  <a:lnTo>
                    <a:pt x="13842" y="14451"/>
                  </a:lnTo>
                  <a:lnTo>
                    <a:pt x="11019" y="14838"/>
                  </a:lnTo>
                  <a:lnTo>
                    <a:pt x="9634" y="15281"/>
                  </a:lnTo>
                  <a:lnTo>
                    <a:pt x="8306" y="15780"/>
                  </a:lnTo>
                  <a:lnTo>
                    <a:pt x="5870" y="17219"/>
                  </a:lnTo>
                  <a:lnTo>
                    <a:pt x="4762" y="18105"/>
                  </a:lnTo>
                  <a:lnTo>
                    <a:pt x="3655" y="19102"/>
                  </a:lnTo>
                  <a:lnTo>
                    <a:pt x="1938" y="21427"/>
                  </a:lnTo>
                  <a:lnTo>
                    <a:pt x="720" y="24085"/>
                  </a:lnTo>
                  <a:lnTo>
                    <a:pt x="111" y="26908"/>
                  </a:lnTo>
                  <a:lnTo>
                    <a:pt x="1" y="28348"/>
                  </a:lnTo>
                  <a:lnTo>
                    <a:pt x="1" y="29455"/>
                  </a:lnTo>
                  <a:lnTo>
                    <a:pt x="277" y="31670"/>
                  </a:lnTo>
                  <a:lnTo>
                    <a:pt x="776" y="33774"/>
                  </a:lnTo>
                  <a:lnTo>
                    <a:pt x="1496" y="35767"/>
                  </a:lnTo>
                  <a:lnTo>
                    <a:pt x="1994" y="36708"/>
                  </a:lnTo>
                  <a:lnTo>
                    <a:pt x="2492" y="37483"/>
                  </a:lnTo>
                  <a:lnTo>
                    <a:pt x="2990" y="38259"/>
                  </a:lnTo>
                  <a:lnTo>
                    <a:pt x="3932" y="39477"/>
                  </a:lnTo>
                  <a:lnTo>
                    <a:pt x="6257" y="41636"/>
                  </a:lnTo>
                  <a:lnTo>
                    <a:pt x="7697" y="42466"/>
                  </a:lnTo>
                  <a:lnTo>
                    <a:pt x="9192" y="43186"/>
                  </a:lnTo>
                  <a:lnTo>
                    <a:pt x="12403" y="44017"/>
                  </a:lnTo>
                  <a:lnTo>
                    <a:pt x="14009" y="44127"/>
                  </a:lnTo>
                  <a:lnTo>
                    <a:pt x="15116" y="44127"/>
                  </a:lnTo>
                  <a:lnTo>
                    <a:pt x="17386" y="43851"/>
                  </a:lnTo>
                  <a:lnTo>
                    <a:pt x="20597" y="42965"/>
                  </a:lnTo>
                  <a:lnTo>
                    <a:pt x="22590" y="42024"/>
                  </a:lnTo>
                  <a:lnTo>
                    <a:pt x="24473" y="40972"/>
                  </a:lnTo>
                  <a:lnTo>
                    <a:pt x="26189" y="39643"/>
                  </a:lnTo>
                  <a:lnTo>
                    <a:pt x="27020" y="38978"/>
                  </a:lnTo>
                  <a:lnTo>
                    <a:pt x="27795" y="38259"/>
                  </a:lnTo>
                  <a:lnTo>
                    <a:pt x="28183" y="37871"/>
                  </a:lnTo>
                  <a:lnTo>
                    <a:pt x="28515" y="37483"/>
                  </a:lnTo>
                  <a:lnTo>
                    <a:pt x="28847" y="37151"/>
                  </a:lnTo>
                  <a:lnTo>
                    <a:pt x="29124" y="36819"/>
                  </a:lnTo>
                  <a:lnTo>
                    <a:pt x="30619" y="35213"/>
                  </a:lnTo>
                  <a:lnTo>
                    <a:pt x="33055" y="31559"/>
                  </a:lnTo>
                  <a:lnTo>
                    <a:pt x="33941" y="29732"/>
                  </a:lnTo>
                  <a:lnTo>
                    <a:pt x="34107" y="29400"/>
                  </a:lnTo>
                  <a:lnTo>
                    <a:pt x="34218" y="29123"/>
                  </a:lnTo>
                  <a:lnTo>
                    <a:pt x="34384" y="29178"/>
                  </a:lnTo>
                  <a:lnTo>
                    <a:pt x="34494" y="29289"/>
                  </a:lnTo>
                  <a:lnTo>
                    <a:pt x="36155" y="30064"/>
                  </a:lnTo>
                  <a:lnTo>
                    <a:pt x="39533" y="31282"/>
                  </a:lnTo>
                  <a:lnTo>
                    <a:pt x="43021" y="32002"/>
                  </a:lnTo>
                  <a:lnTo>
                    <a:pt x="46564" y="32334"/>
                  </a:lnTo>
                  <a:lnTo>
                    <a:pt x="48336" y="32279"/>
                  </a:lnTo>
                  <a:lnTo>
                    <a:pt x="48834" y="32279"/>
                  </a:lnTo>
                  <a:lnTo>
                    <a:pt x="49388" y="32224"/>
                  </a:lnTo>
                  <a:lnTo>
                    <a:pt x="50219" y="32168"/>
                  </a:lnTo>
                  <a:lnTo>
                    <a:pt x="50717" y="32168"/>
                  </a:lnTo>
                  <a:lnTo>
                    <a:pt x="51271" y="32113"/>
                  </a:lnTo>
                  <a:lnTo>
                    <a:pt x="51437" y="32556"/>
                  </a:lnTo>
                  <a:lnTo>
                    <a:pt x="55257" y="43463"/>
                  </a:lnTo>
                  <a:lnTo>
                    <a:pt x="55423" y="43740"/>
                  </a:lnTo>
                  <a:lnTo>
                    <a:pt x="55921" y="44127"/>
                  </a:lnTo>
                  <a:lnTo>
                    <a:pt x="60351" y="44127"/>
                  </a:lnTo>
                  <a:lnTo>
                    <a:pt x="60849" y="44017"/>
                  </a:lnTo>
                  <a:lnTo>
                    <a:pt x="61347" y="43297"/>
                  </a:lnTo>
                  <a:lnTo>
                    <a:pt x="61292" y="42799"/>
                  </a:lnTo>
                  <a:lnTo>
                    <a:pt x="53596" y="21704"/>
                  </a:lnTo>
                  <a:lnTo>
                    <a:pt x="45955" y="665"/>
                  </a:lnTo>
                  <a:lnTo>
                    <a:pt x="45845" y="388"/>
                  </a:lnTo>
                  <a:lnTo>
                    <a:pt x="45346"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1" name="Google Shape;71;p14"/>
          <p:cNvSpPr txBox="1"/>
          <p:nvPr/>
        </p:nvSpPr>
        <p:spPr>
          <a:xfrm>
            <a:off x="2776525" y="1157725"/>
            <a:ext cx="5051700" cy="2240700"/>
          </a:xfrm>
          <a:prstGeom prst="rect">
            <a:avLst/>
          </a:prstGeom>
          <a:noFill/>
          <a:ln>
            <a:noFill/>
          </a:ln>
        </p:spPr>
        <p:txBody>
          <a:bodyPr anchorCtr="0" anchor="ctr" bIns="91425" lIns="91425" spcFirstLastPara="1" rIns="91425" wrap="square" tIns="91425">
            <a:noAutofit/>
          </a:bodyPr>
          <a:lstStyle/>
          <a:p>
            <a:pPr indent="-304800" lvl="0" marL="457200" rtl="0" algn="just">
              <a:lnSpc>
                <a:spcPct val="115000"/>
              </a:lnSpc>
              <a:spcBef>
                <a:spcPts val="0"/>
              </a:spcBef>
              <a:spcAft>
                <a:spcPts val="0"/>
              </a:spcAft>
              <a:buClr>
                <a:srgbClr val="666666"/>
              </a:buClr>
              <a:buSzPts val="1200"/>
              <a:buFont typeface="Open Sans"/>
              <a:buAutoNum type="arabicPeriod"/>
            </a:pPr>
            <a:r>
              <a:rPr lang="en" sz="1200">
                <a:solidFill>
                  <a:srgbClr val="666666"/>
                </a:solidFill>
                <a:latin typeface="Open Sans"/>
                <a:ea typeface="Open Sans"/>
                <a:cs typeface="Open Sans"/>
                <a:sym typeface="Open Sans"/>
              </a:rPr>
              <a:t>Double-check each slide carefully to be sure that all points are applicable to your plans.</a:t>
            </a:r>
            <a:endParaRPr sz="1200">
              <a:solidFill>
                <a:srgbClr val="666666"/>
              </a:solidFill>
              <a:latin typeface="Open Sans"/>
              <a:ea typeface="Open Sans"/>
              <a:cs typeface="Open Sans"/>
              <a:sym typeface="Open Sans"/>
            </a:endParaRPr>
          </a:p>
          <a:p>
            <a:pPr indent="-304800" lvl="0" marL="457200" rtl="0" algn="just">
              <a:lnSpc>
                <a:spcPct val="115000"/>
              </a:lnSpc>
              <a:spcBef>
                <a:spcPts val="0"/>
              </a:spcBef>
              <a:spcAft>
                <a:spcPts val="0"/>
              </a:spcAft>
              <a:buClr>
                <a:srgbClr val="666666"/>
              </a:buClr>
              <a:buSzPts val="1200"/>
              <a:buFont typeface="Open Sans"/>
              <a:buAutoNum type="arabicPeriod"/>
            </a:pPr>
            <a:r>
              <a:rPr lang="en" sz="1200">
                <a:solidFill>
                  <a:srgbClr val="666666"/>
                </a:solidFill>
                <a:latin typeface="Open Sans"/>
                <a:ea typeface="Open Sans"/>
                <a:cs typeface="Open Sans"/>
                <a:sym typeface="Open Sans"/>
              </a:rPr>
              <a:t>Copy and paste the slides into your open enrollment presentation. </a:t>
            </a:r>
            <a:endParaRPr sz="1200">
              <a:solidFill>
                <a:srgbClr val="666666"/>
              </a:solidFill>
              <a:latin typeface="Open Sans"/>
              <a:ea typeface="Open Sans"/>
              <a:cs typeface="Open Sans"/>
              <a:sym typeface="Open Sans"/>
            </a:endParaRPr>
          </a:p>
          <a:p>
            <a:pPr indent="-304800" lvl="0" marL="457200" rtl="0" algn="just">
              <a:lnSpc>
                <a:spcPct val="115000"/>
              </a:lnSpc>
              <a:spcBef>
                <a:spcPts val="0"/>
              </a:spcBef>
              <a:spcAft>
                <a:spcPts val="0"/>
              </a:spcAft>
              <a:buClr>
                <a:srgbClr val="666666"/>
              </a:buClr>
              <a:buSzPts val="1200"/>
              <a:buFont typeface="Open Sans"/>
              <a:buAutoNum type="arabicPeriod"/>
            </a:pPr>
            <a:r>
              <a:rPr lang="en" sz="1200">
                <a:solidFill>
                  <a:srgbClr val="666666"/>
                </a:solidFill>
                <a:latin typeface="Open Sans"/>
                <a:ea typeface="Open Sans"/>
                <a:cs typeface="Open Sans"/>
                <a:sym typeface="Open Sans"/>
              </a:rPr>
              <a:t>To increase your enrollment rate, we recommend that you present these slides after you discuss your medical, vision and dental plans. </a:t>
            </a:r>
            <a:endParaRPr sz="1200">
              <a:solidFill>
                <a:srgbClr val="666666"/>
              </a:solidFill>
              <a:latin typeface="Open Sans"/>
              <a:ea typeface="Open Sans"/>
              <a:cs typeface="Open Sans"/>
              <a:sym typeface="Open Sans"/>
            </a:endParaRPr>
          </a:p>
          <a:p>
            <a:pPr indent="-304800" lvl="0" marL="457200" rtl="0" algn="just">
              <a:lnSpc>
                <a:spcPct val="115000"/>
              </a:lnSpc>
              <a:spcBef>
                <a:spcPts val="0"/>
              </a:spcBef>
              <a:spcAft>
                <a:spcPts val="0"/>
              </a:spcAft>
              <a:buClr>
                <a:srgbClr val="666666"/>
              </a:buClr>
              <a:buSzPts val="1200"/>
              <a:buFont typeface="Open Sans"/>
              <a:buAutoNum type="arabicPeriod"/>
            </a:pPr>
            <a:r>
              <a:rPr lang="en" sz="1200">
                <a:solidFill>
                  <a:srgbClr val="666666"/>
                </a:solidFill>
                <a:latin typeface="Open Sans"/>
                <a:ea typeface="Open Sans"/>
                <a:cs typeface="Open Sans"/>
                <a:sym typeface="Open Sans"/>
              </a:rPr>
              <a:t>If a slide has a video on it, simply click the video to open it in your browser.</a:t>
            </a:r>
            <a:endParaRPr sz="1200">
              <a:solidFill>
                <a:srgbClr val="666666"/>
              </a:solidFill>
              <a:latin typeface="Open Sans"/>
              <a:ea typeface="Open Sans"/>
              <a:cs typeface="Open Sans"/>
              <a:sym typeface="Open Sans"/>
            </a:endParaRPr>
          </a:p>
        </p:txBody>
      </p:sp>
      <p:pic>
        <p:nvPicPr>
          <p:cNvPr id="72" name="Google Shape;72;p14"/>
          <p:cNvPicPr preferRelativeResize="0"/>
          <p:nvPr/>
        </p:nvPicPr>
        <p:blipFill>
          <a:blip r:embed="rId3">
            <a:alphaModFix amt="85000"/>
          </a:blip>
          <a:stretch>
            <a:fillRect/>
          </a:stretch>
        </p:blipFill>
        <p:spPr>
          <a:xfrm>
            <a:off x="1315769" y="1551308"/>
            <a:ext cx="1245890" cy="124589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2" name="Shape 212"/>
        <p:cNvGrpSpPr/>
        <p:nvPr/>
      </p:nvGrpSpPr>
      <p:grpSpPr>
        <a:xfrm>
          <a:off x="0" y="0"/>
          <a:ext cx="0" cy="0"/>
          <a:chOff x="0" y="0"/>
          <a:chExt cx="0" cy="0"/>
        </a:xfrm>
      </p:grpSpPr>
      <p:pic>
        <p:nvPicPr>
          <p:cNvPr id="213" name="Google Shape;213;p23"/>
          <p:cNvPicPr preferRelativeResize="0"/>
          <p:nvPr/>
        </p:nvPicPr>
        <p:blipFill>
          <a:blip r:embed="rId4">
            <a:alphaModFix amt="78000"/>
          </a:blip>
          <a:stretch>
            <a:fillRect/>
          </a:stretch>
        </p:blipFill>
        <p:spPr>
          <a:xfrm>
            <a:off x="0" y="0"/>
            <a:ext cx="9144000" cy="5143509"/>
          </a:xfrm>
          <a:prstGeom prst="rect">
            <a:avLst/>
          </a:prstGeom>
          <a:noFill/>
          <a:ln>
            <a:noFill/>
          </a:ln>
        </p:spPr>
      </p:pic>
      <p:sp>
        <p:nvSpPr>
          <p:cNvPr id="214" name="Google Shape;214;p23"/>
          <p:cNvSpPr txBox="1"/>
          <p:nvPr/>
        </p:nvSpPr>
        <p:spPr>
          <a:xfrm>
            <a:off x="0" y="1876325"/>
            <a:ext cx="9144000" cy="359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500">
                <a:solidFill>
                  <a:srgbClr val="666666"/>
                </a:solidFill>
                <a:latin typeface="DM Serif Text"/>
                <a:ea typeface="DM Serif Text"/>
                <a:cs typeface="DM Serif Text"/>
                <a:sym typeface="DM Serif Text"/>
              </a:rPr>
              <a:t>Teeth Cleaning</a:t>
            </a:r>
            <a:endParaRPr sz="3500">
              <a:solidFill>
                <a:srgbClr val="666666"/>
              </a:solidFill>
              <a:latin typeface="DM Serif Text"/>
              <a:ea typeface="DM Serif Text"/>
              <a:cs typeface="DM Serif Text"/>
              <a:sym typeface="DM Serif Tex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8" name="Shape 218"/>
        <p:cNvGrpSpPr/>
        <p:nvPr/>
      </p:nvGrpSpPr>
      <p:grpSpPr>
        <a:xfrm>
          <a:off x="0" y="0"/>
          <a:ext cx="0" cy="0"/>
          <a:chOff x="0" y="0"/>
          <a:chExt cx="0" cy="0"/>
        </a:xfrm>
      </p:grpSpPr>
      <p:pic>
        <p:nvPicPr>
          <p:cNvPr id="219" name="Google Shape;219;p24"/>
          <p:cNvPicPr preferRelativeResize="0"/>
          <p:nvPr/>
        </p:nvPicPr>
        <p:blipFill>
          <a:blip r:embed="rId4">
            <a:alphaModFix amt="68000"/>
          </a:blip>
          <a:stretch>
            <a:fillRect/>
          </a:stretch>
        </p:blipFill>
        <p:spPr>
          <a:xfrm>
            <a:off x="0" y="0"/>
            <a:ext cx="9144000" cy="5143509"/>
          </a:xfrm>
          <a:prstGeom prst="rect">
            <a:avLst/>
          </a:prstGeom>
          <a:noFill/>
          <a:ln>
            <a:noFill/>
          </a:ln>
        </p:spPr>
      </p:pic>
      <p:sp>
        <p:nvSpPr>
          <p:cNvPr id="220" name="Google Shape;220;p24"/>
          <p:cNvSpPr txBox="1"/>
          <p:nvPr/>
        </p:nvSpPr>
        <p:spPr>
          <a:xfrm>
            <a:off x="0" y="1876325"/>
            <a:ext cx="9144000" cy="359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500">
                <a:solidFill>
                  <a:srgbClr val="666666"/>
                </a:solidFill>
                <a:latin typeface="DM Serif Text"/>
                <a:ea typeface="DM Serif Text"/>
                <a:cs typeface="DM Serif Text"/>
                <a:sym typeface="DM Serif Text"/>
              </a:rPr>
              <a:t>LASIK . Glasses . Contact Lenses</a:t>
            </a:r>
            <a:endParaRPr sz="3500">
              <a:solidFill>
                <a:srgbClr val="666666"/>
              </a:solidFill>
              <a:latin typeface="DM Serif Text"/>
              <a:ea typeface="DM Serif Text"/>
              <a:cs typeface="DM Serif Text"/>
              <a:sym typeface="DM Serif Tex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4" name="Shape 224"/>
        <p:cNvGrpSpPr/>
        <p:nvPr/>
      </p:nvGrpSpPr>
      <p:grpSpPr>
        <a:xfrm>
          <a:off x="0" y="0"/>
          <a:ext cx="0" cy="0"/>
          <a:chOff x="0" y="0"/>
          <a:chExt cx="0" cy="0"/>
        </a:xfrm>
      </p:grpSpPr>
      <p:pic>
        <p:nvPicPr>
          <p:cNvPr id="225" name="Google Shape;225;p25"/>
          <p:cNvPicPr preferRelativeResize="0"/>
          <p:nvPr/>
        </p:nvPicPr>
        <p:blipFill>
          <a:blip r:embed="rId4">
            <a:alphaModFix amt="68000"/>
          </a:blip>
          <a:stretch>
            <a:fillRect/>
          </a:stretch>
        </p:blipFill>
        <p:spPr>
          <a:xfrm>
            <a:off x="0" y="0"/>
            <a:ext cx="9144000" cy="5143509"/>
          </a:xfrm>
          <a:prstGeom prst="rect">
            <a:avLst/>
          </a:prstGeom>
          <a:noFill/>
          <a:ln>
            <a:noFill/>
          </a:ln>
        </p:spPr>
      </p:pic>
      <p:sp>
        <p:nvSpPr>
          <p:cNvPr id="226" name="Google Shape;226;p25"/>
          <p:cNvSpPr txBox="1"/>
          <p:nvPr/>
        </p:nvSpPr>
        <p:spPr>
          <a:xfrm>
            <a:off x="0" y="1667325"/>
            <a:ext cx="9144000" cy="116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aseline="30000" lang="en" sz="4400">
                <a:solidFill>
                  <a:srgbClr val="666666"/>
                </a:solidFill>
                <a:latin typeface="DM Serif Text"/>
                <a:ea typeface="DM Serif Text"/>
                <a:cs typeface="DM Serif Text"/>
                <a:sym typeface="DM Serif Text"/>
              </a:rPr>
              <a:t>Over-the-Counter Medications. Menstrual Care products . And much more</a:t>
            </a:r>
            <a:endParaRPr baseline="30000" sz="4400">
              <a:solidFill>
                <a:srgbClr val="666666"/>
              </a:solidFill>
              <a:latin typeface="DM Serif Text"/>
              <a:ea typeface="DM Serif Text"/>
              <a:cs typeface="DM Serif Text"/>
              <a:sym typeface="DM Serif Tex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26"/>
          <p:cNvSpPr txBox="1"/>
          <p:nvPr>
            <p:ph type="title"/>
          </p:nvPr>
        </p:nvSpPr>
        <p:spPr>
          <a:xfrm>
            <a:off x="381000" y="402625"/>
            <a:ext cx="8229600" cy="645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accent1"/>
              </a:buClr>
              <a:buSzPts val="3600"/>
              <a:buFont typeface="Calibri"/>
              <a:buNone/>
            </a:pPr>
            <a:r>
              <a:rPr lang="en">
                <a:solidFill>
                  <a:srgbClr val="666666"/>
                </a:solidFill>
                <a:latin typeface="Open Sans"/>
                <a:ea typeface="Open Sans"/>
                <a:cs typeface="Open Sans"/>
                <a:sym typeface="Open Sans"/>
              </a:rPr>
              <a:t>Ameriflex Support</a:t>
            </a:r>
            <a:endParaRPr>
              <a:solidFill>
                <a:srgbClr val="666666"/>
              </a:solidFill>
              <a:latin typeface="Open Sans"/>
              <a:ea typeface="Open Sans"/>
              <a:cs typeface="Open Sans"/>
              <a:sym typeface="Open Sans"/>
            </a:endParaRPr>
          </a:p>
        </p:txBody>
      </p:sp>
      <p:sp>
        <p:nvSpPr>
          <p:cNvPr id="232" name="Google Shape;232;p26"/>
          <p:cNvSpPr/>
          <p:nvPr/>
        </p:nvSpPr>
        <p:spPr>
          <a:xfrm>
            <a:off x="4800652" y="1390433"/>
            <a:ext cx="3809966" cy="2895753"/>
          </a:xfrm>
          <a:custGeom>
            <a:rect b="b" l="l" r="r" t="t"/>
            <a:pathLst>
              <a:path extrusionOk="0" h="111665" w="143434">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grpSp>
        <p:nvGrpSpPr>
          <p:cNvPr id="233" name="Google Shape;233;p26"/>
          <p:cNvGrpSpPr/>
          <p:nvPr/>
        </p:nvGrpSpPr>
        <p:grpSpPr>
          <a:xfrm>
            <a:off x="2895456" y="1200153"/>
            <a:ext cx="1447652" cy="3085666"/>
            <a:chOff x="3352800" y="1196122"/>
            <a:chExt cx="1066725" cy="2249519"/>
          </a:xfrm>
        </p:grpSpPr>
        <p:sp>
          <p:nvSpPr>
            <p:cNvPr id="234" name="Google Shape;234;p26"/>
            <p:cNvSpPr/>
            <p:nvPr/>
          </p:nvSpPr>
          <p:spPr>
            <a:xfrm>
              <a:off x="3352800" y="1196122"/>
              <a:ext cx="1066725" cy="2249519"/>
            </a:xfrm>
            <a:custGeom>
              <a:rect b="b" l="l" r="r" t="t"/>
              <a:pathLst>
                <a:path extrusionOk="0" h="209550" w="135802">
                  <a:moveTo>
                    <a:pt x="132205" y="18886"/>
                  </a:moveTo>
                  <a:lnTo>
                    <a:pt x="132205" y="190364"/>
                  </a:lnTo>
                  <a:lnTo>
                    <a:pt x="3597" y="190364"/>
                  </a:lnTo>
                  <a:lnTo>
                    <a:pt x="3597" y="18886"/>
                  </a:lnTo>
                  <a:close/>
                  <a:moveTo>
                    <a:pt x="8019" y="0"/>
                  </a:moveTo>
                  <a:lnTo>
                    <a:pt x="7270" y="75"/>
                  </a:lnTo>
                  <a:lnTo>
                    <a:pt x="6445" y="150"/>
                  </a:lnTo>
                  <a:lnTo>
                    <a:pt x="5696" y="375"/>
                  </a:lnTo>
                  <a:lnTo>
                    <a:pt x="4946" y="600"/>
                  </a:lnTo>
                  <a:lnTo>
                    <a:pt x="4197" y="974"/>
                  </a:lnTo>
                  <a:lnTo>
                    <a:pt x="3522" y="1349"/>
                  </a:lnTo>
                  <a:lnTo>
                    <a:pt x="2923" y="1874"/>
                  </a:lnTo>
                  <a:lnTo>
                    <a:pt x="2323" y="2323"/>
                  </a:lnTo>
                  <a:lnTo>
                    <a:pt x="1874" y="2923"/>
                  </a:lnTo>
                  <a:lnTo>
                    <a:pt x="1349" y="3522"/>
                  </a:lnTo>
                  <a:lnTo>
                    <a:pt x="974" y="4197"/>
                  </a:lnTo>
                  <a:lnTo>
                    <a:pt x="600" y="4946"/>
                  </a:lnTo>
                  <a:lnTo>
                    <a:pt x="375" y="5696"/>
                  </a:lnTo>
                  <a:lnTo>
                    <a:pt x="150" y="6445"/>
                  </a:lnTo>
                  <a:lnTo>
                    <a:pt x="75" y="7270"/>
                  </a:lnTo>
                  <a:lnTo>
                    <a:pt x="0" y="8019"/>
                  </a:lnTo>
                  <a:lnTo>
                    <a:pt x="0" y="201531"/>
                  </a:lnTo>
                  <a:lnTo>
                    <a:pt x="75" y="202280"/>
                  </a:lnTo>
                  <a:lnTo>
                    <a:pt x="150" y="203105"/>
                  </a:lnTo>
                  <a:lnTo>
                    <a:pt x="375" y="203854"/>
                  </a:lnTo>
                  <a:lnTo>
                    <a:pt x="600" y="204604"/>
                  </a:lnTo>
                  <a:lnTo>
                    <a:pt x="974" y="205353"/>
                  </a:lnTo>
                  <a:lnTo>
                    <a:pt x="1349" y="206028"/>
                  </a:lnTo>
                  <a:lnTo>
                    <a:pt x="1874" y="206627"/>
                  </a:lnTo>
                  <a:lnTo>
                    <a:pt x="2323" y="207227"/>
                  </a:lnTo>
                  <a:lnTo>
                    <a:pt x="2923" y="207676"/>
                  </a:lnTo>
                  <a:lnTo>
                    <a:pt x="3522" y="208201"/>
                  </a:lnTo>
                  <a:lnTo>
                    <a:pt x="4197" y="208576"/>
                  </a:lnTo>
                  <a:lnTo>
                    <a:pt x="4946" y="208950"/>
                  </a:lnTo>
                  <a:lnTo>
                    <a:pt x="5696" y="209175"/>
                  </a:lnTo>
                  <a:lnTo>
                    <a:pt x="6445" y="209400"/>
                  </a:lnTo>
                  <a:lnTo>
                    <a:pt x="7270" y="209475"/>
                  </a:lnTo>
                  <a:lnTo>
                    <a:pt x="8019" y="209550"/>
                  </a:lnTo>
                  <a:lnTo>
                    <a:pt x="127783" y="209550"/>
                  </a:lnTo>
                  <a:lnTo>
                    <a:pt x="128532" y="209475"/>
                  </a:lnTo>
                  <a:lnTo>
                    <a:pt x="129357" y="209400"/>
                  </a:lnTo>
                  <a:lnTo>
                    <a:pt x="130106" y="209175"/>
                  </a:lnTo>
                  <a:lnTo>
                    <a:pt x="130856" y="208950"/>
                  </a:lnTo>
                  <a:lnTo>
                    <a:pt x="131605" y="208576"/>
                  </a:lnTo>
                  <a:lnTo>
                    <a:pt x="132280" y="208201"/>
                  </a:lnTo>
                  <a:lnTo>
                    <a:pt x="132879" y="207676"/>
                  </a:lnTo>
                  <a:lnTo>
                    <a:pt x="133479" y="207227"/>
                  </a:lnTo>
                  <a:lnTo>
                    <a:pt x="133928" y="206627"/>
                  </a:lnTo>
                  <a:lnTo>
                    <a:pt x="134453" y="206028"/>
                  </a:lnTo>
                  <a:lnTo>
                    <a:pt x="134828" y="205353"/>
                  </a:lnTo>
                  <a:lnTo>
                    <a:pt x="135202" y="204604"/>
                  </a:lnTo>
                  <a:lnTo>
                    <a:pt x="135427" y="203854"/>
                  </a:lnTo>
                  <a:lnTo>
                    <a:pt x="135652" y="203105"/>
                  </a:lnTo>
                  <a:lnTo>
                    <a:pt x="135727" y="202280"/>
                  </a:lnTo>
                  <a:lnTo>
                    <a:pt x="135802" y="201531"/>
                  </a:lnTo>
                  <a:lnTo>
                    <a:pt x="135802" y="8019"/>
                  </a:lnTo>
                  <a:lnTo>
                    <a:pt x="135727" y="7270"/>
                  </a:lnTo>
                  <a:lnTo>
                    <a:pt x="135652" y="6445"/>
                  </a:lnTo>
                  <a:lnTo>
                    <a:pt x="135427" y="5696"/>
                  </a:lnTo>
                  <a:lnTo>
                    <a:pt x="135202" y="4946"/>
                  </a:lnTo>
                  <a:lnTo>
                    <a:pt x="134828" y="4197"/>
                  </a:lnTo>
                  <a:lnTo>
                    <a:pt x="134453" y="3522"/>
                  </a:lnTo>
                  <a:lnTo>
                    <a:pt x="133928" y="2923"/>
                  </a:lnTo>
                  <a:lnTo>
                    <a:pt x="133479" y="2323"/>
                  </a:lnTo>
                  <a:lnTo>
                    <a:pt x="132879" y="1874"/>
                  </a:lnTo>
                  <a:lnTo>
                    <a:pt x="132280" y="1349"/>
                  </a:lnTo>
                  <a:lnTo>
                    <a:pt x="131605" y="974"/>
                  </a:lnTo>
                  <a:lnTo>
                    <a:pt x="130856" y="600"/>
                  </a:lnTo>
                  <a:lnTo>
                    <a:pt x="130106" y="375"/>
                  </a:lnTo>
                  <a:lnTo>
                    <a:pt x="129357" y="150"/>
                  </a:lnTo>
                  <a:lnTo>
                    <a:pt x="128532" y="75"/>
                  </a:lnTo>
                  <a:lnTo>
                    <a:pt x="127783" y="0"/>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235" name="Google Shape;235;p26"/>
            <p:cNvPicPr preferRelativeResize="0"/>
            <p:nvPr/>
          </p:nvPicPr>
          <p:blipFill rotWithShape="1">
            <a:blip r:embed="rId3">
              <a:alphaModFix/>
            </a:blip>
            <a:srcRect b="0" l="0" r="0" t="8450"/>
            <a:stretch/>
          </p:blipFill>
          <p:spPr>
            <a:xfrm>
              <a:off x="3424110" y="1407922"/>
              <a:ext cx="914400" cy="1812594"/>
            </a:xfrm>
            <a:prstGeom prst="rect">
              <a:avLst/>
            </a:prstGeom>
            <a:noFill/>
            <a:ln>
              <a:noFill/>
            </a:ln>
          </p:spPr>
        </p:pic>
      </p:grpSp>
      <p:grpSp>
        <p:nvGrpSpPr>
          <p:cNvPr id="236" name="Google Shape;236;p26"/>
          <p:cNvGrpSpPr/>
          <p:nvPr/>
        </p:nvGrpSpPr>
        <p:grpSpPr>
          <a:xfrm>
            <a:off x="434664" y="1095138"/>
            <a:ext cx="1600200" cy="3085488"/>
            <a:chOff x="2286000" y="1390924"/>
            <a:chExt cx="1066800" cy="2247424"/>
          </a:xfrm>
        </p:grpSpPr>
        <p:pic>
          <p:nvPicPr>
            <p:cNvPr id="237" name="Google Shape;237;p26"/>
            <p:cNvPicPr preferRelativeResize="0"/>
            <p:nvPr/>
          </p:nvPicPr>
          <p:blipFill rotWithShape="1">
            <a:blip r:embed="rId4">
              <a:alphaModFix/>
            </a:blip>
            <a:srcRect b="0" l="0" r="0" t="0"/>
            <a:stretch/>
          </p:blipFill>
          <p:spPr>
            <a:xfrm>
              <a:off x="2317376" y="1596137"/>
              <a:ext cx="1035424" cy="1841675"/>
            </a:xfrm>
            <a:prstGeom prst="rect">
              <a:avLst/>
            </a:prstGeom>
            <a:noFill/>
            <a:ln>
              <a:noFill/>
            </a:ln>
          </p:spPr>
        </p:pic>
        <p:sp>
          <p:nvSpPr>
            <p:cNvPr id="238" name="Google Shape;238;p26"/>
            <p:cNvSpPr/>
            <p:nvPr/>
          </p:nvSpPr>
          <p:spPr>
            <a:xfrm>
              <a:off x="2286000" y="1390924"/>
              <a:ext cx="1066725" cy="2247424"/>
            </a:xfrm>
            <a:custGeom>
              <a:rect b="b" l="l" r="r" t="t"/>
              <a:pathLst>
                <a:path extrusionOk="0" h="209550" w="135802">
                  <a:moveTo>
                    <a:pt x="132205" y="18886"/>
                  </a:moveTo>
                  <a:lnTo>
                    <a:pt x="132205" y="190364"/>
                  </a:lnTo>
                  <a:lnTo>
                    <a:pt x="3597" y="190364"/>
                  </a:lnTo>
                  <a:lnTo>
                    <a:pt x="3597" y="18886"/>
                  </a:lnTo>
                  <a:close/>
                  <a:moveTo>
                    <a:pt x="8019" y="0"/>
                  </a:moveTo>
                  <a:lnTo>
                    <a:pt x="7270" y="75"/>
                  </a:lnTo>
                  <a:lnTo>
                    <a:pt x="6445" y="150"/>
                  </a:lnTo>
                  <a:lnTo>
                    <a:pt x="5696" y="375"/>
                  </a:lnTo>
                  <a:lnTo>
                    <a:pt x="4946" y="600"/>
                  </a:lnTo>
                  <a:lnTo>
                    <a:pt x="4197" y="974"/>
                  </a:lnTo>
                  <a:lnTo>
                    <a:pt x="3522" y="1349"/>
                  </a:lnTo>
                  <a:lnTo>
                    <a:pt x="2923" y="1874"/>
                  </a:lnTo>
                  <a:lnTo>
                    <a:pt x="2323" y="2323"/>
                  </a:lnTo>
                  <a:lnTo>
                    <a:pt x="1874" y="2923"/>
                  </a:lnTo>
                  <a:lnTo>
                    <a:pt x="1349" y="3522"/>
                  </a:lnTo>
                  <a:lnTo>
                    <a:pt x="974" y="4197"/>
                  </a:lnTo>
                  <a:lnTo>
                    <a:pt x="600" y="4946"/>
                  </a:lnTo>
                  <a:lnTo>
                    <a:pt x="375" y="5696"/>
                  </a:lnTo>
                  <a:lnTo>
                    <a:pt x="150" y="6445"/>
                  </a:lnTo>
                  <a:lnTo>
                    <a:pt x="75" y="7270"/>
                  </a:lnTo>
                  <a:lnTo>
                    <a:pt x="0" y="8019"/>
                  </a:lnTo>
                  <a:lnTo>
                    <a:pt x="0" y="201531"/>
                  </a:lnTo>
                  <a:lnTo>
                    <a:pt x="75" y="202280"/>
                  </a:lnTo>
                  <a:lnTo>
                    <a:pt x="150" y="203105"/>
                  </a:lnTo>
                  <a:lnTo>
                    <a:pt x="375" y="203854"/>
                  </a:lnTo>
                  <a:lnTo>
                    <a:pt x="600" y="204604"/>
                  </a:lnTo>
                  <a:lnTo>
                    <a:pt x="974" y="205353"/>
                  </a:lnTo>
                  <a:lnTo>
                    <a:pt x="1349" y="206028"/>
                  </a:lnTo>
                  <a:lnTo>
                    <a:pt x="1874" y="206627"/>
                  </a:lnTo>
                  <a:lnTo>
                    <a:pt x="2323" y="207227"/>
                  </a:lnTo>
                  <a:lnTo>
                    <a:pt x="2923" y="207676"/>
                  </a:lnTo>
                  <a:lnTo>
                    <a:pt x="3522" y="208201"/>
                  </a:lnTo>
                  <a:lnTo>
                    <a:pt x="4197" y="208576"/>
                  </a:lnTo>
                  <a:lnTo>
                    <a:pt x="4946" y="208950"/>
                  </a:lnTo>
                  <a:lnTo>
                    <a:pt x="5696" y="209175"/>
                  </a:lnTo>
                  <a:lnTo>
                    <a:pt x="6445" y="209400"/>
                  </a:lnTo>
                  <a:lnTo>
                    <a:pt x="7270" y="209475"/>
                  </a:lnTo>
                  <a:lnTo>
                    <a:pt x="8019" y="209550"/>
                  </a:lnTo>
                  <a:lnTo>
                    <a:pt x="127783" y="209550"/>
                  </a:lnTo>
                  <a:lnTo>
                    <a:pt x="128532" y="209475"/>
                  </a:lnTo>
                  <a:lnTo>
                    <a:pt x="129357" y="209400"/>
                  </a:lnTo>
                  <a:lnTo>
                    <a:pt x="130106" y="209175"/>
                  </a:lnTo>
                  <a:lnTo>
                    <a:pt x="130856" y="208950"/>
                  </a:lnTo>
                  <a:lnTo>
                    <a:pt x="131605" y="208576"/>
                  </a:lnTo>
                  <a:lnTo>
                    <a:pt x="132280" y="208201"/>
                  </a:lnTo>
                  <a:lnTo>
                    <a:pt x="132879" y="207676"/>
                  </a:lnTo>
                  <a:lnTo>
                    <a:pt x="133479" y="207227"/>
                  </a:lnTo>
                  <a:lnTo>
                    <a:pt x="133928" y="206627"/>
                  </a:lnTo>
                  <a:lnTo>
                    <a:pt x="134453" y="206028"/>
                  </a:lnTo>
                  <a:lnTo>
                    <a:pt x="134828" y="205353"/>
                  </a:lnTo>
                  <a:lnTo>
                    <a:pt x="135202" y="204604"/>
                  </a:lnTo>
                  <a:lnTo>
                    <a:pt x="135427" y="203854"/>
                  </a:lnTo>
                  <a:lnTo>
                    <a:pt x="135652" y="203105"/>
                  </a:lnTo>
                  <a:lnTo>
                    <a:pt x="135727" y="202280"/>
                  </a:lnTo>
                  <a:lnTo>
                    <a:pt x="135802" y="201531"/>
                  </a:lnTo>
                  <a:lnTo>
                    <a:pt x="135802" y="8019"/>
                  </a:lnTo>
                  <a:lnTo>
                    <a:pt x="135727" y="7270"/>
                  </a:lnTo>
                  <a:lnTo>
                    <a:pt x="135652" y="6445"/>
                  </a:lnTo>
                  <a:lnTo>
                    <a:pt x="135427" y="5696"/>
                  </a:lnTo>
                  <a:lnTo>
                    <a:pt x="135202" y="4946"/>
                  </a:lnTo>
                  <a:lnTo>
                    <a:pt x="134828" y="4197"/>
                  </a:lnTo>
                  <a:lnTo>
                    <a:pt x="134453" y="3522"/>
                  </a:lnTo>
                  <a:lnTo>
                    <a:pt x="133928" y="2923"/>
                  </a:lnTo>
                  <a:lnTo>
                    <a:pt x="133479" y="2323"/>
                  </a:lnTo>
                  <a:lnTo>
                    <a:pt x="132879" y="1874"/>
                  </a:lnTo>
                  <a:lnTo>
                    <a:pt x="132280" y="1349"/>
                  </a:lnTo>
                  <a:lnTo>
                    <a:pt x="131605" y="974"/>
                  </a:lnTo>
                  <a:lnTo>
                    <a:pt x="130856" y="600"/>
                  </a:lnTo>
                  <a:lnTo>
                    <a:pt x="130106" y="375"/>
                  </a:lnTo>
                  <a:lnTo>
                    <a:pt x="129357" y="150"/>
                  </a:lnTo>
                  <a:lnTo>
                    <a:pt x="128532" y="75"/>
                  </a:lnTo>
                  <a:lnTo>
                    <a:pt x="127783" y="0"/>
                  </a:ln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grpSp>
      <p:sp>
        <p:nvSpPr>
          <p:cNvPr id="239" name="Google Shape;239;p26"/>
          <p:cNvSpPr txBox="1"/>
          <p:nvPr/>
        </p:nvSpPr>
        <p:spPr>
          <a:xfrm>
            <a:off x="609600" y="4352925"/>
            <a:ext cx="1752600" cy="428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accent1"/>
              </a:buClr>
              <a:buSzPts val="2000"/>
              <a:buFont typeface="Calibri"/>
              <a:buNone/>
            </a:pPr>
            <a:r>
              <a:rPr lang="en" sz="1700">
                <a:solidFill>
                  <a:srgbClr val="666666"/>
                </a:solidFill>
                <a:latin typeface="Open Sans"/>
                <a:ea typeface="Open Sans"/>
                <a:cs typeface="Open Sans"/>
                <a:sym typeface="Open Sans"/>
              </a:rPr>
              <a:t>Download the Mobile App</a:t>
            </a:r>
            <a:endParaRPr sz="1100">
              <a:solidFill>
                <a:srgbClr val="666666"/>
              </a:solidFill>
              <a:latin typeface="Open Sans"/>
              <a:ea typeface="Open Sans"/>
              <a:cs typeface="Open Sans"/>
              <a:sym typeface="Open Sans"/>
            </a:endParaRPr>
          </a:p>
        </p:txBody>
      </p:sp>
      <p:sp>
        <p:nvSpPr>
          <p:cNvPr id="240" name="Google Shape;240;p26"/>
          <p:cNvSpPr txBox="1"/>
          <p:nvPr/>
        </p:nvSpPr>
        <p:spPr>
          <a:xfrm>
            <a:off x="2771724" y="4352925"/>
            <a:ext cx="1600200" cy="428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accent1"/>
              </a:buClr>
              <a:buSzPts val="2000"/>
              <a:buFont typeface="Calibri"/>
              <a:buNone/>
            </a:pPr>
            <a:r>
              <a:rPr lang="en" sz="1700">
                <a:solidFill>
                  <a:srgbClr val="666666"/>
                </a:solidFill>
                <a:latin typeface="Open Sans"/>
                <a:ea typeface="Open Sans"/>
                <a:cs typeface="Open Sans"/>
                <a:sym typeface="Open Sans"/>
              </a:rPr>
              <a:t>Call Us at</a:t>
            </a:r>
            <a:endParaRPr sz="1100">
              <a:solidFill>
                <a:srgbClr val="666666"/>
              </a:solidFill>
              <a:latin typeface="Open Sans"/>
              <a:ea typeface="Open Sans"/>
              <a:cs typeface="Open Sans"/>
              <a:sym typeface="Open Sans"/>
            </a:endParaRPr>
          </a:p>
          <a:p>
            <a:pPr indent="0" lvl="0" marL="0" marR="0" rtl="0" algn="ctr">
              <a:spcBef>
                <a:spcPts val="0"/>
              </a:spcBef>
              <a:spcAft>
                <a:spcPts val="0"/>
              </a:spcAft>
              <a:buClr>
                <a:schemeClr val="accent1"/>
              </a:buClr>
              <a:buSzPts val="2000"/>
              <a:buFont typeface="Calibri"/>
              <a:buNone/>
            </a:pPr>
            <a:r>
              <a:rPr lang="en" sz="1700">
                <a:solidFill>
                  <a:srgbClr val="666666"/>
                </a:solidFill>
                <a:latin typeface="Open Sans"/>
                <a:ea typeface="Open Sans"/>
                <a:cs typeface="Open Sans"/>
                <a:sym typeface="Open Sans"/>
              </a:rPr>
              <a:t>888.868.3539</a:t>
            </a:r>
            <a:endParaRPr sz="1100">
              <a:solidFill>
                <a:srgbClr val="666666"/>
              </a:solidFill>
              <a:latin typeface="Open Sans"/>
              <a:ea typeface="Open Sans"/>
              <a:cs typeface="Open Sans"/>
              <a:sym typeface="Open Sans"/>
            </a:endParaRPr>
          </a:p>
        </p:txBody>
      </p:sp>
      <p:sp>
        <p:nvSpPr>
          <p:cNvPr id="241" name="Google Shape;241;p26"/>
          <p:cNvSpPr txBox="1"/>
          <p:nvPr/>
        </p:nvSpPr>
        <p:spPr>
          <a:xfrm>
            <a:off x="4800600" y="4276725"/>
            <a:ext cx="3733800" cy="428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accent1"/>
              </a:buClr>
              <a:buSzPts val="2000"/>
              <a:buFont typeface="Calibri"/>
              <a:buNone/>
            </a:pPr>
            <a:r>
              <a:rPr lang="en" sz="2000">
                <a:solidFill>
                  <a:srgbClr val="666666"/>
                </a:solidFill>
                <a:latin typeface="Open Sans"/>
                <a:ea typeface="Open Sans"/>
                <a:cs typeface="Open Sans"/>
                <a:sym typeface="Open Sans"/>
              </a:rPr>
              <a:t>Visit</a:t>
            </a:r>
            <a:endParaRPr>
              <a:solidFill>
                <a:srgbClr val="666666"/>
              </a:solidFill>
              <a:latin typeface="Open Sans"/>
              <a:ea typeface="Open Sans"/>
              <a:cs typeface="Open Sans"/>
              <a:sym typeface="Open Sans"/>
            </a:endParaRPr>
          </a:p>
          <a:p>
            <a:pPr indent="0" lvl="0" marL="0" marR="0" rtl="0" algn="ctr">
              <a:spcBef>
                <a:spcPts val="0"/>
              </a:spcBef>
              <a:spcAft>
                <a:spcPts val="0"/>
              </a:spcAft>
              <a:buClr>
                <a:schemeClr val="accent1"/>
              </a:buClr>
              <a:buSzPts val="2000"/>
              <a:buFont typeface="Calibri"/>
              <a:buNone/>
            </a:pPr>
            <a:r>
              <a:rPr lang="en" sz="2000">
                <a:solidFill>
                  <a:srgbClr val="666666"/>
                </a:solidFill>
                <a:latin typeface="Open Sans"/>
                <a:ea typeface="Open Sans"/>
                <a:cs typeface="Open Sans"/>
                <a:sym typeface="Open Sans"/>
              </a:rPr>
              <a:t>www.myameriflex.com</a:t>
            </a:r>
            <a:endParaRPr>
              <a:solidFill>
                <a:srgbClr val="666666"/>
              </a:solidFill>
              <a:latin typeface="Open Sans"/>
              <a:ea typeface="Open Sans"/>
              <a:cs typeface="Open Sans"/>
              <a:sym typeface="Open Sans"/>
            </a:endParaRPr>
          </a:p>
        </p:txBody>
      </p:sp>
      <p:sp>
        <p:nvSpPr>
          <p:cNvPr id="242" name="Google Shape;242;p26"/>
          <p:cNvSpPr/>
          <p:nvPr/>
        </p:nvSpPr>
        <p:spPr>
          <a:xfrm flipH="1">
            <a:off x="100" y="-4000"/>
            <a:ext cx="9144000" cy="359400"/>
          </a:xfrm>
          <a:prstGeom prst="rect">
            <a:avLst/>
          </a:prstGeom>
          <a:solidFill>
            <a:srgbClr val="0B72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3" name="Google Shape;243;p26"/>
          <p:cNvPicPr preferRelativeResize="0"/>
          <p:nvPr/>
        </p:nvPicPr>
        <p:blipFill rotWithShape="1">
          <a:blip r:embed="rId5">
            <a:alphaModFix/>
          </a:blip>
          <a:srcRect b="9033" l="0" r="0" t="0"/>
          <a:stretch/>
        </p:blipFill>
        <p:spPr>
          <a:xfrm>
            <a:off x="4944000" y="1515625"/>
            <a:ext cx="3522526" cy="22001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pic>
        <p:nvPicPr>
          <p:cNvPr id="248" name="Google Shape;248;p27"/>
          <p:cNvPicPr preferRelativeResize="0"/>
          <p:nvPr/>
        </p:nvPicPr>
        <p:blipFill rotWithShape="1">
          <a:blip r:embed="rId3">
            <a:alphaModFix/>
          </a:blip>
          <a:srcRect b="4857" l="0" r="0" t="4857"/>
          <a:stretch/>
        </p:blipFill>
        <p:spPr>
          <a:xfrm>
            <a:off x="757225" y="634675"/>
            <a:ext cx="7629528" cy="3587577"/>
          </a:xfrm>
          <a:prstGeom prst="rect">
            <a:avLst/>
          </a:prstGeom>
          <a:noFill/>
          <a:ln>
            <a:noFill/>
          </a:ln>
        </p:spPr>
      </p:pic>
      <p:sp>
        <p:nvSpPr>
          <p:cNvPr id="249" name="Google Shape;249;p27"/>
          <p:cNvSpPr/>
          <p:nvPr/>
        </p:nvSpPr>
        <p:spPr>
          <a:xfrm>
            <a:off x="995088" y="889762"/>
            <a:ext cx="7153800" cy="3077400"/>
          </a:xfrm>
          <a:prstGeom prst="rect">
            <a:avLst/>
          </a:prstGeom>
          <a:noFill/>
          <a:ln cap="flat" cmpd="sng" w="9525">
            <a:solidFill>
              <a:srgbClr val="F5DAA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7"/>
          <p:cNvSpPr txBox="1"/>
          <p:nvPr/>
        </p:nvSpPr>
        <p:spPr>
          <a:xfrm>
            <a:off x="1280925" y="2087394"/>
            <a:ext cx="6587700" cy="54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chemeClr val="lt1"/>
                </a:solidFill>
                <a:latin typeface="DM Serif Text"/>
                <a:ea typeface="DM Serif Text"/>
                <a:cs typeface="DM Serif Text"/>
                <a:sym typeface="DM Serif Text"/>
              </a:rPr>
              <a:t>Questions?</a:t>
            </a:r>
            <a:endParaRPr sz="3000">
              <a:solidFill>
                <a:schemeClr val="lt1"/>
              </a:solidFill>
              <a:latin typeface="DM Serif Text"/>
              <a:ea typeface="DM Serif Text"/>
              <a:cs typeface="DM Serif Text"/>
              <a:sym typeface="DM Serif Text"/>
            </a:endParaRPr>
          </a:p>
        </p:txBody>
      </p:sp>
      <p:grpSp>
        <p:nvGrpSpPr>
          <p:cNvPr id="251" name="Google Shape;251;p27"/>
          <p:cNvGrpSpPr/>
          <p:nvPr/>
        </p:nvGrpSpPr>
        <p:grpSpPr>
          <a:xfrm>
            <a:off x="7921057" y="4774074"/>
            <a:ext cx="1007356" cy="187965"/>
            <a:chOff x="794550" y="2290675"/>
            <a:chExt cx="6090425" cy="1136425"/>
          </a:xfrm>
        </p:grpSpPr>
        <p:sp>
          <p:nvSpPr>
            <p:cNvPr id="252" name="Google Shape;252;p27"/>
            <p:cNvSpPr/>
            <p:nvPr/>
          </p:nvSpPr>
          <p:spPr>
            <a:xfrm>
              <a:off x="3452175" y="2635325"/>
              <a:ext cx="712875" cy="791775"/>
            </a:xfrm>
            <a:custGeom>
              <a:rect b="b" l="l" r="r" t="t"/>
              <a:pathLst>
                <a:path extrusionOk="0" h="31671" w="28515">
                  <a:moveTo>
                    <a:pt x="14784" y="4430"/>
                  </a:moveTo>
                  <a:lnTo>
                    <a:pt x="16334" y="4707"/>
                  </a:lnTo>
                  <a:lnTo>
                    <a:pt x="17773" y="5205"/>
                  </a:lnTo>
                  <a:lnTo>
                    <a:pt x="19047" y="5925"/>
                  </a:lnTo>
                  <a:lnTo>
                    <a:pt x="20099" y="6921"/>
                  </a:lnTo>
                  <a:lnTo>
                    <a:pt x="21040" y="8084"/>
                  </a:lnTo>
                  <a:lnTo>
                    <a:pt x="22037" y="10243"/>
                  </a:lnTo>
                  <a:lnTo>
                    <a:pt x="22424" y="11960"/>
                  </a:lnTo>
                  <a:lnTo>
                    <a:pt x="22424" y="12237"/>
                  </a:lnTo>
                  <a:lnTo>
                    <a:pt x="22314" y="12458"/>
                  </a:lnTo>
                  <a:lnTo>
                    <a:pt x="22092" y="12624"/>
                  </a:lnTo>
                  <a:lnTo>
                    <a:pt x="21871" y="12680"/>
                  </a:lnTo>
                  <a:lnTo>
                    <a:pt x="6645" y="12680"/>
                  </a:lnTo>
                  <a:lnTo>
                    <a:pt x="6645" y="12624"/>
                  </a:lnTo>
                  <a:lnTo>
                    <a:pt x="6423" y="12624"/>
                  </a:lnTo>
                  <a:lnTo>
                    <a:pt x="6202" y="12458"/>
                  </a:lnTo>
                  <a:lnTo>
                    <a:pt x="6091" y="12292"/>
                  </a:lnTo>
                  <a:lnTo>
                    <a:pt x="6091" y="12071"/>
                  </a:lnTo>
                  <a:lnTo>
                    <a:pt x="6312" y="10686"/>
                  </a:lnTo>
                  <a:lnTo>
                    <a:pt x="7475" y="7973"/>
                  </a:lnTo>
                  <a:lnTo>
                    <a:pt x="8915" y="6312"/>
                  </a:lnTo>
                  <a:lnTo>
                    <a:pt x="10077" y="5427"/>
                  </a:lnTo>
                  <a:lnTo>
                    <a:pt x="11462" y="4818"/>
                  </a:lnTo>
                  <a:lnTo>
                    <a:pt x="13012" y="4430"/>
                  </a:lnTo>
                  <a:close/>
                  <a:moveTo>
                    <a:pt x="13953" y="1"/>
                  </a:moveTo>
                  <a:lnTo>
                    <a:pt x="11738" y="222"/>
                  </a:lnTo>
                  <a:lnTo>
                    <a:pt x="9911" y="499"/>
                  </a:lnTo>
                  <a:lnTo>
                    <a:pt x="6755" y="1717"/>
                  </a:lnTo>
                  <a:lnTo>
                    <a:pt x="4208" y="3655"/>
                  </a:lnTo>
                  <a:lnTo>
                    <a:pt x="2271" y="6257"/>
                  </a:lnTo>
                  <a:lnTo>
                    <a:pt x="1551" y="7863"/>
                  </a:lnTo>
                  <a:lnTo>
                    <a:pt x="886" y="9579"/>
                  </a:lnTo>
                  <a:lnTo>
                    <a:pt x="167" y="12956"/>
                  </a:lnTo>
                  <a:lnTo>
                    <a:pt x="1" y="16445"/>
                  </a:lnTo>
                  <a:lnTo>
                    <a:pt x="388" y="19933"/>
                  </a:lnTo>
                  <a:lnTo>
                    <a:pt x="886" y="21704"/>
                  </a:lnTo>
                  <a:lnTo>
                    <a:pt x="1385" y="23310"/>
                  </a:lnTo>
                  <a:lnTo>
                    <a:pt x="2935" y="26078"/>
                  </a:lnTo>
                  <a:lnTo>
                    <a:pt x="3932" y="27241"/>
                  </a:lnTo>
                  <a:lnTo>
                    <a:pt x="4485" y="27795"/>
                  </a:lnTo>
                  <a:lnTo>
                    <a:pt x="6811" y="29622"/>
                  </a:lnTo>
                  <a:lnTo>
                    <a:pt x="8583" y="30508"/>
                  </a:lnTo>
                  <a:lnTo>
                    <a:pt x="9524" y="30895"/>
                  </a:lnTo>
                  <a:lnTo>
                    <a:pt x="11406" y="31394"/>
                  </a:lnTo>
                  <a:lnTo>
                    <a:pt x="12403" y="31560"/>
                  </a:lnTo>
                  <a:lnTo>
                    <a:pt x="13399" y="31615"/>
                  </a:lnTo>
                  <a:lnTo>
                    <a:pt x="14230" y="31670"/>
                  </a:lnTo>
                  <a:lnTo>
                    <a:pt x="15503" y="31615"/>
                  </a:lnTo>
                  <a:lnTo>
                    <a:pt x="17164" y="31449"/>
                  </a:lnTo>
                  <a:lnTo>
                    <a:pt x="18382" y="31283"/>
                  </a:lnTo>
                  <a:lnTo>
                    <a:pt x="21206" y="30452"/>
                  </a:lnTo>
                  <a:lnTo>
                    <a:pt x="23255" y="29179"/>
                  </a:lnTo>
                  <a:lnTo>
                    <a:pt x="24196" y="28293"/>
                  </a:lnTo>
                  <a:lnTo>
                    <a:pt x="24971" y="27518"/>
                  </a:lnTo>
                  <a:lnTo>
                    <a:pt x="26245" y="25746"/>
                  </a:lnTo>
                  <a:lnTo>
                    <a:pt x="26964" y="24473"/>
                  </a:lnTo>
                  <a:lnTo>
                    <a:pt x="27407" y="23642"/>
                  </a:lnTo>
                  <a:lnTo>
                    <a:pt x="27684" y="22756"/>
                  </a:lnTo>
                  <a:lnTo>
                    <a:pt x="27795" y="22147"/>
                  </a:lnTo>
                  <a:lnTo>
                    <a:pt x="27573" y="21594"/>
                  </a:lnTo>
                  <a:lnTo>
                    <a:pt x="27186" y="21151"/>
                  </a:lnTo>
                  <a:lnTo>
                    <a:pt x="26577" y="20985"/>
                  </a:lnTo>
                  <a:lnTo>
                    <a:pt x="23975" y="20708"/>
                  </a:lnTo>
                  <a:lnTo>
                    <a:pt x="23532" y="20708"/>
                  </a:lnTo>
                  <a:lnTo>
                    <a:pt x="22757" y="21206"/>
                  </a:lnTo>
                  <a:lnTo>
                    <a:pt x="22590" y="21594"/>
                  </a:lnTo>
                  <a:lnTo>
                    <a:pt x="22258" y="22535"/>
                  </a:lnTo>
                  <a:lnTo>
                    <a:pt x="21428" y="24030"/>
                  </a:lnTo>
                  <a:lnTo>
                    <a:pt x="20376" y="25248"/>
                  </a:lnTo>
                  <a:lnTo>
                    <a:pt x="19102" y="26189"/>
                  </a:lnTo>
                  <a:lnTo>
                    <a:pt x="18382" y="26521"/>
                  </a:lnTo>
                  <a:lnTo>
                    <a:pt x="17497" y="26854"/>
                  </a:lnTo>
                  <a:lnTo>
                    <a:pt x="15670" y="27241"/>
                  </a:lnTo>
                  <a:lnTo>
                    <a:pt x="13842" y="27296"/>
                  </a:lnTo>
                  <a:lnTo>
                    <a:pt x="12071" y="26909"/>
                  </a:lnTo>
                  <a:lnTo>
                    <a:pt x="11185" y="26521"/>
                  </a:lnTo>
                  <a:lnTo>
                    <a:pt x="10410" y="26134"/>
                  </a:lnTo>
                  <a:lnTo>
                    <a:pt x="8970" y="25026"/>
                  </a:lnTo>
                  <a:lnTo>
                    <a:pt x="7752" y="23642"/>
                  </a:lnTo>
                  <a:lnTo>
                    <a:pt x="6866" y="21981"/>
                  </a:lnTo>
                  <a:lnTo>
                    <a:pt x="6534" y="21095"/>
                  </a:lnTo>
                  <a:lnTo>
                    <a:pt x="6091" y="19324"/>
                  </a:lnTo>
                  <a:lnTo>
                    <a:pt x="5980" y="17663"/>
                  </a:lnTo>
                  <a:lnTo>
                    <a:pt x="5980" y="17441"/>
                  </a:lnTo>
                  <a:lnTo>
                    <a:pt x="6146" y="17275"/>
                  </a:lnTo>
                  <a:lnTo>
                    <a:pt x="6312" y="17164"/>
                  </a:lnTo>
                  <a:lnTo>
                    <a:pt x="27075" y="17164"/>
                  </a:lnTo>
                  <a:lnTo>
                    <a:pt x="27629" y="17054"/>
                  </a:lnTo>
                  <a:lnTo>
                    <a:pt x="28404" y="16278"/>
                  </a:lnTo>
                  <a:lnTo>
                    <a:pt x="28515" y="15669"/>
                  </a:lnTo>
                  <a:lnTo>
                    <a:pt x="28459" y="14230"/>
                  </a:lnTo>
                  <a:lnTo>
                    <a:pt x="28127" y="11572"/>
                  </a:lnTo>
                  <a:lnTo>
                    <a:pt x="27850" y="10299"/>
                  </a:lnTo>
                  <a:lnTo>
                    <a:pt x="27297" y="8472"/>
                  </a:lnTo>
                  <a:lnTo>
                    <a:pt x="25802" y="5482"/>
                  </a:lnTo>
                  <a:lnTo>
                    <a:pt x="23753" y="3157"/>
                  </a:lnTo>
                  <a:lnTo>
                    <a:pt x="21151" y="1385"/>
                  </a:lnTo>
                  <a:lnTo>
                    <a:pt x="19601" y="831"/>
                  </a:lnTo>
                  <a:lnTo>
                    <a:pt x="17829" y="277"/>
                  </a:lnTo>
                  <a:lnTo>
                    <a:pt x="13953"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27"/>
            <p:cNvSpPr/>
            <p:nvPr/>
          </p:nvSpPr>
          <p:spPr>
            <a:xfrm>
              <a:off x="2378050" y="2636725"/>
              <a:ext cx="1021550" cy="769600"/>
            </a:xfrm>
            <a:custGeom>
              <a:rect b="b" l="l" r="r" t="t"/>
              <a:pathLst>
                <a:path extrusionOk="0" h="30784" w="40862">
                  <a:moveTo>
                    <a:pt x="12292" y="0"/>
                  </a:moveTo>
                  <a:lnTo>
                    <a:pt x="9856" y="609"/>
                  </a:lnTo>
                  <a:lnTo>
                    <a:pt x="7752" y="1716"/>
                  </a:lnTo>
                  <a:lnTo>
                    <a:pt x="5980" y="3211"/>
                  </a:lnTo>
                  <a:lnTo>
                    <a:pt x="5205" y="3986"/>
                  </a:lnTo>
                  <a:lnTo>
                    <a:pt x="5094" y="4042"/>
                  </a:lnTo>
                  <a:lnTo>
                    <a:pt x="5039" y="4042"/>
                  </a:lnTo>
                  <a:lnTo>
                    <a:pt x="4984" y="3931"/>
                  </a:lnTo>
                  <a:lnTo>
                    <a:pt x="4984" y="1882"/>
                  </a:lnTo>
                  <a:lnTo>
                    <a:pt x="4928" y="1384"/>
                  </a:lnTo>
                  <a:lnTo>
                    <a:pt x="4319" y="775"/>
                  </a:lnTo>
                  <a:lnTo>
                    <a:pt x="3876" y="720"/>
                  </a:lnTo>
                  <a:lnTo>
                    <a:pt x="1108" y="720"/>
                  </a:lnTo>
                  <a:lnTo>
                    <a:pt x="665" y="775"/>
                  </a:lnTo>
                  <a:lnTo>
                    <a:pt x="56" y="1384"/>
                  </a:lnTo>
                  <a:lnTo>
                    <a:pt x="1" y="1882"/>
                  </a:lnTo>
                  <a:lnTo>
                    <a:pt x="1" y="29455"/>
                  </a:lnTo>
                  <a:lnTo>
                    <a:pt x="56" y="30009"/>
                  </a:lnTo>
                  <a:lnTo>
                    <a:pt x="776" y="30673"/>
                  </a:lnTo>
                  <a:lnTo>
                    <a:pt x="1274" y="30784"/>
                  </a:lnTo>
                  <a:lnTo>
                    <a:pt x="4153" y="30784"/>
                  </a:lnTo>
                  <a:lnTo>
                    <a:pt x="4652" y="30673"/>
                  </a:lnTo>
                  <a:lnTo>
                    <a:pt x="5371" y="29953"/>
                  </a:lnTo>
                  <a:lnTo>
                    <a:pt x="5427" y="29455"/>
                  </a:lnTo>
                  <a:lnTo>
                    <a:pt x="5427" y="29344"/>
                  </a:lnTo>
                  <a:lnTo>
                    <a:pt x="5427" y="24140"/>
                  </a:lnTo>
                  <a:lnTo>
                    <a:pt x="5427" y="17773"/>
                  </a:lnTo>
                  <a:lnTo>
                    <a:pt x="5427" y="11350"/>
                  </a:lnTo>
                  <a:lnTo>
                    <a:pt x="5427" y="10575"/>
                  </a:lnTo>
                  <a:lnTo>
                    <a:pt x="5759" y="9136"/>
                  </a:lnTo>
                  <a:lnTo>
                    <a:pt x="6368" y="7917"/>
                  </a:lnTo>
                  <a:lnTo>
                    <a:pt x="7309" y="6921"/>
                  </a:lnTo>
                  <a:lnTo>
                    <a:pt x="7918" y="6478"/>
                  </a:lnTo>
                  <a:lnTo>
                    <a:pt x="8583" y="6090"/>
                  </a:lnTo>
                  <a:lnTo>
                    <a:pt x="9967" y="5481"/>
                  </a:lnTo>
                  <a:lnTo>
                    <a:pt x="11406" y="5149"/>
                  </a:lnTo>
                  <a:lnTo>
                    <a:pt x="12957" y="5094"/>
                  </a:lnTo>
                  <a:lnTo>
                    <a:pt x="13732" y="5204"/>
                  </a:lnTo>
                  <a:lnTo>
                    <a:pt x="14507" y="5371"/>
                  </a:lnTo>
                  <a:lnTo>
                    <a:pt x="15725" y="5869"/>
                  </a:lnTo>
                  <a:lnTo>
                    <a:pt x="16611" y="6755"/>
                  </a:lnTo>
                  <a:lnTo>
                    <a:pt x="17220" y="7973"/>
                  </a:lnTo>
                  <a:lnTo>
                    <a:pt x="17441" y="8803"/>
                  </a:lnTo>
                  <a:lnTo>
                    <a:pt x="17607" y="9911"/>
                  </a:lnTo>
                  <a:lnTo>
                    <a:pt x="17607" y="10907"/>
                  </a:lnTo>
                  <a:lnTo>
                    <a:pt x="17607" y="16610"/>
                  </a:lnTo>
                  <a:lnTo>
                    <a:pt x="17607" y="23033"/>
                  </a:lnTo>
                  <a:lnTo>
                    <a:pt x="17607" y="29455"/>
                  </a:lnTo>
                  <a:lnTo>
                    <a:pt x="17663" y="30009"/>
                  </a:lnTo>
                  <a:lnTo>
                    <a:pt x="18383" y="30729"/>
                  </a:lnTo>
                  <a:lnTo>
                    <a:pt x="18881" y="30784"/>
                  </a:lnTo>
                  <a:lnTo>
                    <a:pt x="21926" y="30784"/>
                  </a:lnTo>
                  <a:lnTo>
                    <a:pt x="22424" y="30729"/>
                  </a:lnTo>
                  <a:lnTo>
                    <a:pt x="23089" y="30009"/>
                  </a:lnTo>
                  <a:lnTo>
                    <a:pt x="23200" y="29510"/>
                  </a:lnTo>
                  <a:lnTo>
                    <a:pt x="23200" y="24361"/>
                  </a:lnTo>
                  <a:lnTo>
                    <a:pt x="23200" y="17773"/>
                  </a:lnTo>
                  <a:lnTo>
                    <a:pt x="23144" y="11129"/>
                  </a:lnTo>
                  <a:lnTo>
                    <a:pt x="23200" y="10409"/>
                  </a:lnTo>
                  <a:lnTo>
                    <a:pt x="23476" y="9080"/>
                  </a:lnTo>
                  <a:lnTo>
                    <a:pt x="24085" y="7973"/>
                  </a:lnTo>
                  <a:lnTo>
                    <a:pt x="24916" y="6976"/>
                  </a:lnTo>
                  <a:lnTo>
                    <a:pt x="25470" y="6533"/>
                  </a:lnTo>
                  <a:lnTo>
                    <a:pt x="26079" y="6201"/>
                  </a:lnTo>
                  <a:lnTo>
                    <a:pt x="27463" y="5592"/>
                  </a:lnTo>
                  <a:lnTo>
                    <a:pt x="28238" y="5426"/>
                  </a:lnTo>
                  <a:lnTo>
                    <a:pt x="29622" y="5149"/>
                  </a:lnTo>
                  <a:lnTo>
                    <a:pt x="31892" y="5260"/>
                  </a:lnTo>
                  <a:lnTo>
                    <a:pt x="33609" y="5980"/>
                  </a:lnTo>
                  <a:lnTo>
                    <a:pt x="34771" y="7475"/>
                  </a:lnTo>
                  <a:lnTo>
                    <a:pt x="35103" y="8526"/>
                  </a:lnTo>
                  <a:lnTo>
                    <a:pt x="35325" y="10298"/>
                  </a:lnTo>
                  <a:lnTo>
                    <a:pt x="35325" y="11295"/>
                  </a:lnTo>
                  <a:lnTo>
                    <a:pt x="35325" y="19268"/>
                  </a:lnTo>
                  <a:lnTo>
                    <a:pt x="35325" y="24417"/>
                  </a:lnTo>
                  <a:lnTo>
                    <a:pt x="35325" y="29510"/>
                  </a:lnTo>
                  <a:lnTo>
                    <a:pt x="35380" y="30009"/>
                  </a:lnTo>
                  <a:lnTo>
                    <a:pt x="36045" y="30673"/>
                  </a:lnTo>
                  <a:lnTo>
                    <a:pt x="36543" y="30729"/>
                  </a:lnTo>
                  <a:lnTo>
                    <a:pt x="39920" y="30729"/>
                  </a:lnTo>
                  <a:lnTo>
                    <a:pt x="40308" y="30673"/>
                  </a:lnTo>
                  <a:lnTo>
                    <a:pt x="40806" y="30175"/>
                  </a:lnTo>
                  <a:lnTo>
                    <a:pt x="40862" y="29787"/>
                  </a:lnTo>
                  <a:lnTo>
                    <a:pt x="40862" y="10298"/>
                  </a:lnTo>
                  <a:lnTo>
                    <a:pt x="40806" y="8969"/>
                  </a:lnTo>
                  <a:lnTo>
                    <a:pt x="40529" y="7308"/>
                  </a:lnTo>
                  <a:lnTo>
                    <a:pt x="40197" y="5924"/>
                  </a:lnTo>
                  <a:lnTo>
                    <a:pt x="39035" y="3543"/>
                  </a:lnTo>
                  <a:lnTo>
                    <a:pt x="37263" y="1716"/>
                  </a:lnTo>
                  <a:lnTo>
                    <a:pt x="34993" y="498"/>
                  </a:lnTo>
                  <a:lnTo>
                    <a:pt x="33664" y="166"/>
                  </a:lnTo>
                  <a:lnTo>
                    <a:pt x="32390" y="0"/>
                  </a:lnTo>
                  <a:lnTo>
                    <a:pt x="29899" y="55"/>
                  </a:lnTo>
                  <a:lnTo>
                    <a:pt x="27574" y="664"/>
                  </a:lnTo>
                  <a:lnTo>
                    <a:pt x="25303" y="1827"/>
                  </a:lnTo>
                  <a:lnTo>
                    <a:pt x="24196" y="2658"/>
                  </a:lnTo>
                  <a:lnTo>
                    <a:pt x="23089" y="3599"/>
                  </a:lnTo>
                  <a:lnTo>
                    <a:pt x="22092" y="4762"/>
                  </a:lnTo>
                  <a:lnTo>
                    <a:pt x="22037" y="4762"/>
                  </a:lnTo>
                  <a:lnTo>
                    <a:pt x="21981" y="4817"/>
                  </a:lnTo>
                  <a:lnTo>
                    <a:pt x="21926" y="4762"/>
                  </a:lnTo>
                  <a:lnTo>
                    <a:pt x="21926" y="4706"/>
                  </a:lnTo>
                  <a:lnTo>
                    <a:pt x="21262" y="3654"/>
                  </a:lnTo>
                  <a:lnTo>
                    <a:pt x="19656" y="1938"/>
                  </a:lnTo>
                  <a:lnTo>
                    <a:pt x="17607" y="775"/>
                  </a:lnTo>
                  <a:lnTo>
                    <a:pt x="15116" y="111"/>
                  </a:lnTo>
                  <a:lnTo>
                    <a:pt x="13732"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27"/>
            <p:cNvSpPr/>
            <p:nvPr/>
          </p:nvSpPr>
          <p:spPr>
            <a:xfrm>
              <a:off x="6307750" y="2654700"/>
              <a:ext cx="577225" cy="751625"/>
            </a:xfrm>
            <a:custGeom>
              <a:rect b="b" l="l" r="r" t="t"/>
              <a:pathLst>
                <a:path extrusionOk="0" h="30065" w="23089">
                  <a:moveTo>
                    <a:pt x="1384" y="1"/>
                  </a:moveTo>
                  <a:lnTo>
                    <a:pt x="1107" y="56"/>
                  </a:lnTo>
                  <a:lnTo>
                    <a:pt x="664" y="278"/>
                  </a:lnTo>
                  <a:lnTo>
                    <a:pt x="498" y="499"/>
                  </a:lnTo>
                  <a:lnTo>
                    <a:pt x="388" y="776"/>
                  </a:lnTo>
                  <a:lnTo>
                    <a:pt x="388" y="1274"/>
                  </a:lnTo>
                  <a:lnTo>
                    <a:pt x="498" y="1496"/>
                  </a:lnTo>
                  <a:lnTo>
                    <a:pt x="8194" y="14562"/>
                  </a:lnTo>
                  <a:lnTo>
                    <a:pt x="8305" y="14839"/>
                  </a:lnTo>
                  <a:lnTo>
                    <a:pt x="8194" y="15116"/>
                  </a:lnTo>
                  <a:lnTo>
                    <a:pt x="111" y="28515"/>
                  </a:lnTo>
                  <a:lnTo>
                    <a:pt x="0" y="28736"/>
                  </a:lnTo>
                  <a:lnTo>
                    <a:pt x="0" y="29290"/>
                  </a:lnTo>
                  <a:lnTo>
                    <a:pt x="111" y="29511"/>
                  </a:lnTo>
                  <a:lnTo>
                    <a:pt x="277" y="29733"/>
                  </a:lnTo>
                  <a:lnTo>
                    <a:pt x="720" y="30010"/>
                  </a:lnTo>
                  <a:lnTo>
                    <a:pt x="4817" y="30010"/>
                  </a:lnTo>
                  <a:lnTo>
                    <a:pt x="5315" y="29954"/>
                  </a:lnTo>
                  <a:lnTo>
                    <a:pt x="5648" y="29567"/>
                  </a:lnTo>
                  <a:lnTo>
                    <a:pt x="11074" y="20597"/>
                  </a:lnTo>
                  <a:lnTo>
                    <a:pt x="11295" y="20431"/>
                  </a:lnTo>
                  <a:lnTo>
                    <a:pt x="11572" y="20376"/>
                  </a:lnTo>
                  <a:lnTo>
                    <a:pt x="11849" y="20431"/>
                  </a:lnTo>
                  <a:lnTo>
                    <a:pt x="12015" y="20653"/>
                  </a:lnTo>
                  <a:lnTo>
                    <a:pt x="17330" y="29567"/>
                  </a:lnTo>
                  <a:lnTo>
                    <a:pt x="17662" y="29954"/>
                  </a:lnTo>
                  <a:lnTo>
                    <a:pt x="18161" y="30065"/>
                  </a:lnTo>
                  <a:lnTo>
                    <a:pt x="22424" y="30065"/>
                  </a:lnTo>
                  <a:lnTo>
                    <a:pt x="22811" y="29788"/>
                  </a:lnTo>
                  <a:lnTo>
                    <a:pt x="22977" y="29567"/>
                  </a:lnTo>
                  <a:lnTo>
                    <a:pt x="23088" y="29290"/>
                  </a:lnTo>
                  <a:lnTo>
                    <a:pt x="23088" y="28791"/>
                  </a:lnTo>
                  <a:lnTo>
                    <a:pt x="22977" y="28570"/>
                  </a:lnTo>
                  <a:lnTo>
                    <a:pt x="14838" y="15116"/>
                  </a:lnTo>
                  <a:lnTo>
                    <a:pt x="14728" y="14839"/>
                  </a:lnTo>
                  <a:lnTo>
                    <a:pt x="14838" y="14562"/>
                  </a:lnTo>
                  <a:lnTo>
                    <a:pt x="22922" y="1496"/>
                  </a:lnTo>
                  <a:lnTo>
                    <a:pt x="23033" y="1274"/>
                  </a:lnTo>
                  <a:lnTo>
                    <a:pt x="23088" y="721"/>
                  </a:lnTo>
                  <a:lnTo>
                    <a:pt x="22977" y="499"/>
                  </a:lnTo>
                  <a:lnTo>
                    <a:pt x="22811" y="278"/>
                  </a:lnTo>
                  <a:lnTo>
                    <a:pt x="22368" y="1"/>
                  </a:lnTo>
                  <a:lnTo>
                    <a:pt x="18161" y="1"/>
                  </a:lnTo>
                  <a:lnTo>
                    <a:pt x="17662" y="56"/>
                  </a:lnTo>
                  <a:lnTo>
                    <a:pt x="17330" y="444"/>
                  </a:lnTo>
                  <a:lnTo>
                    <a:pt x="12015" y="9081"/>
                  </a:lnTo>
                  <a:lnTo>
                    <a:pt x="11849" y="9302"/>
                  </a:lnTo>
                  <a:lnTo>
                    <a:pt x="11572" y="9358"/>
                  </a:lnTo>
                  <a:lnTo>
                    <a:pt x="11295" y="9302"/>
                  </a:lnTo>
                  <a:lnTo>
                    <a:pt x="11129" y="9081"/>
                  </a:lnTo>
                  <a:lnTo>
                    <a:pt x="6201" y="499"/>
                  </a:lnTo>
                  <a:lnTo>
                    <a:pt x="6035" y="278"/>
                  </a:lnTo>
                  <a:lnTo>
                    <a:pt x="5592" y="56"/>
                  </a:lnTo>
                  <a:lnTo>
                    <a:pt x="5315"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27"/>
            <p:cNvSpPr/>
            <p:nvPr/>
          </p:nvSpPr>
          <p:spPr>
            <a:xfrm>
              <a:off x="4916650" y="2290675"/>
              <a:ext cx="418025" cy="1114275"/>
            </a:xfrm>
            <a:custGeom>
              <a:rect b="b" l="l" r="r" t="t"/>
              <a:pathLst>
                <a:path extrusionOk="0" h="44571" w="16721">
                  <a:moveTo>
                    <a:pt x="12956" y="0"/>
                  </a:moveTo>
                  <a:lnTo>
                    <a:pt x="11959" y="56"/>
                  </a:lnTo>
                  <a:lnTo>
                    <a:pt x="10575" y="277"/>
                  </a:lnTo>
                  <a:lnTo>
                    <a:pt x="8361" y="1052"/>
                  </a:lnTo>
                  <a:lnTo>
                    <a:pt x="6699" y="2436"/>
                  </a:lnTo>
                  <a:lnTo>
                    <a:pt x="5592" y="4430"/>
                  </a:lnTo>
                  <a:lnTo>
                    <a:pt x="5260" y="5703"/>
                  </a:lnTo>
                  <a:lnTo>
                    <a:pt x="4983" y="7143"/>
                  </a:lnTo>
                  <a:lnTo>
                    <a:pt x="4817" y="10022"/>
                  </a:lnTo>
                  <a:lnTo>
                    <a:pt x="4817" y="11406"/>
                  </a:lnTo>
                  <a:lnTo>
                    <a:pt x="4817" y="14063"/>
                  </a:lnTo>
                  <a:lnTo>
                    <a:pt x="4817" y="14230"/>
                  </a:lnTo>
                  <a:lnTo>
                    <a:pt x="4540" y="14506"/>
                  </a:lnTo>
                  <a:lnTo>
                    <a:pt x="4319" y="14562"/>
                  </a:lnTo>
                  <a:lnTo>
                    <a:pt x="1218" y="14562"/>
                  </a:lnTo>
                  <a:lnTo>
                    <a:pt x="720" y="14617"/>
                  </a:lnTo>
                  <a:lnTo>
                    <a:pt x="55" y="15282"/>
                  </a:lnTo>
                  <a:lnTo>
                    <a:pt x="0" y="15724"/>
                  </a:lnTo>
                  <a:lnTo>
                    <a:pt x="0" y="18105"/>
                  </a:lnTo>
                  <a:lnTo>
                    <a:pt x="55" y="18548"/>
                  </a:lnTo>
                  <a:lnTo>
                    <a:pt x="720" y="19213"/>
                  </a:lnTo>
                  <a:lnTo>
                    <a:pt x="1218" y="19323"/>
                  </a:lnTo>
                  <a:lnTo>
                    <a:pt x="4540" y="19323"/>
                  </a:lnTo>
                  <a:lnTo>
                    <a:pt x="4817" y="19600"/>
                  </a:lnTo>
                  <a:lnTo>
                    <a:pt x="4872" y="19822"/>
                  </a:lnTo>
                  <a:lnTo>
                    <a:pt x="4872" y="43408"/>
                  </a:lnTo>
                  <a:lnTo>
                    <a:pt x="4928" y="43851"/>
                  </a:lnTo>
                  <a:lnTo>
                    <a:pt x="5592" y="44515"/>
                  </a:lnTo>
                  <a:lnTo>
                    <a:pt x="6035" y="44571"/>
                  </a:lnTo>
                  <a:lnTo>
                    <a:pt x="9191" y="44571"/>
                  </a:lnTo>
                  <a:lnTo>
                    <a:pt x="9689" y="44515"/>
                  </a:lnTo>
                  <a:lnTo>
                    <a:pt x="10354" y="43851"/>
                  </a:lnTo>
                  <a:lnTo>
                    <a:pt x="10409" y="43408"/>
                  </a:lnTo>
                  <a:lnTo>
                    <a:pt x="10409" y="19766"/>
                  </a:lnTo>
                  <a:lnTo>
                    <a:pt x="10464" y="19545"/>
                  </a:lnTo>
                  <a:lnTo>
                    <a:pt x="10741" y="19268"/>
                  </a:lnTo>
                  <a:lnTo>
                    <a:pt x="14672" y="19268"/>
                  </a:lnTo>
                  <a:lnTo>
                    <a:pt x="15115" y="19157"/>
                  </a:lnTo>
                  <a:lnTo>
                    <a:pt x="15780" y="18493"/>
                  </a:lnTo>
                  <a:lnTo>
                    <a:pt x="15835" y="18050"/>
                  </a:lnTo>
                  <a:lnTo>
                    <a:pt x="15835" y="15724"/>
                  </a:lnTo>
                  <a:lnTo>
                    <a:pt x="15780" y="15226"/>
                  </a:lnTo>
                  <a:lnTo>
                    <a:pt x="15115" y="14562"/>
                  </a:lnTo>
                  <a:lnTo>
                    <a:pt x="14672" y="14506"/>
                  </a:lnTo>
                  <a:lnTo>
                    <a:pt x="10686" y="14506"/>
                  </a:lnTo>
                  <a:lnTo>
                    <a:pt x="10409" y="14230"/>
                  </a:lnTo>
                  <a:lnTo>
                    <a:pt x="10409" y="14008"/>
                  </a:lnTo>
                  <a:lnTo>
                    <a:pt x="10409" y="13067"/>
                  </a:lnTo>
                  <a:lnTo>
                    <a:pt x="10354" y="12126"/>
                  </a:lnTo>
                  <a:lnTo>
                    <a:pt x="10298" y="9634"/>
                  </a:lnTo>
                  <a:lnTo>
                    <a:pt x="10464" y="7198"/>
                  </a:lnTo>
                  <a:lnTo>
                    <a:pt x="10575" y="6534"/>
                  </a:lnTo>
                  <a:lnTo>
                    <a:pt x="10963" y="5592"/>
                  </a:lnTo>
                  <a:lnTo>
                    <a:pt x="11683" y="4928"/>
                  </a:lnTo>
                  <a:lnTo>
                    <a:pt x="12735" y="4540"/>
                  </a:lnTo>
                  <a:lnTo>
                    <a:pt x="13399" y="4430"/>
                  </a:lnTo>
                  <a:lnTo>
                    <a:pt x="14229" y="4374"/>
                  </a:lnTo>
                  <a:lnTo>
                    <a:pt x="15115" y="4485"/>
                  </a:lnTo>
                  <a:lnTo>
                    <a:pt x="15392" y="4540"/>
                  </a:lnTo>
                  <a:lnTo>
                    <a:pt x="15946" y="4485"/>
                  </a:lnTo>
                  <a:lnTo>
                    <a:pt x="16333" y="4208"/>
                  </a:lnTo>
                  <a:lnTo>
                    <a:pt x="16666" y="3821"/>
                  </a:lnTo>
                  <a:lnTo>
                    <a:pt x="16721" y="3322"/>
                  </a:lnTo>
                  <a:lnTo>
                    <a:pt x="16721" y="1440"/>
                  </a:lnTo>
                  <a:lnTo>
                    <a:pt x="16721" y="997"/>
                  </a:lnTo>
                  <a:lnTo>
                    <a:pt x="16167" y="388"/>
                  </a:lnTo>
                  <a:lnTo>
                    <a:pt x="15780" y="222"/>
                  </a:lnTo>
                  <a:lnTo>
                    <a:pt x="14894" y="56"/>
                  </a:lnTo>
                  <a:lnTo>
                    <a:pt x="12956"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7"/>
            <p:cNvSpPr/>
            <p:nvPr/>
          </p:nvSpPr>
          <p:spPr>
            <a:xfrm>
              <a:off x="5402475" y="2293450"/>
              <a:ext cx="137075" cy="1111500"/>
            </a:xfrm>
            <a:custGeom>
              <a:rect b="b" l="l" r="r" t="t"/>
              <a:pathLst>
                <a:path extrusionOk="0" h="44460" w="5483">
                  <a:moveTo>
                    <a:pt x="1219" y="0"/>
                  </a:moveTo>
                  <a:lnTo>
                    <a:pt x="721" y="55"/>
                  </a:lnTo>
                  <a:lnTo>
                    <a:pt x="112" y="664"/>
                  </a:lnTo>
                  <a:lnTo>
                    <a:pt x="1" y="1163"/>
                  </a:lnTo>
                  <a:lnTo>
                    <a:pt x="1" y="43297"/>
                  </a:lnTo>
                  <a:lnTo>
                    <a:pt x="112" y="43740"/>
                  </a:lnTo>
                  <a:lnTo>
                    <a:pt x="721" y="44404"/>
                  </a:lnTo>
                  <a:lnTo>
                    <a:pt x="1219" y="44460"/>
                  </a:lnTo>
                  <a:lnTo>
                    <a:pt x="4264" y="44460"/>
                  </a:lnTo>
                  <a:lnTo>
                    <a:pt x="4763" y="44404"/>
                  </a:lnTo>
                  <a:lnTo>
                    <a:pt x="5372" y="43740"/>
                  </a:lnTo>
                  <a:lnTo>
                    <a:pt x="5482" y="43297"/>
                  </a:lnTo>
                  <a:lnTo>
                    <a:pt x="5482" y="1163"/>
                  </a:lnTo>
                  <a:lnTo>
                    <a:pt x="5372" y="664"/>
                  </a:lnTo>
                  <a:lnTo>
                    <a:pt x="4763" y="55"/>
                  </a:lnTo>
                  <a:lnTo>
                    <a:pt x="4264"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27"/>
            <p:cNvSpPr/>
            <p:nvPr/>
          </p:nvSpPr>
          <p:spPr>
            <a:xfrm>
              <a:off x="4219025" y="2646400"/>
              <a:ext cx="401425" cy="759925"/>
            </a:xfrm>
            <a:custGeom>
              <a:rect b="b" l="l" r="r" t="t"/>
              <a:pathLst>
                <a:path extrusionOk="0" h="30397" w="16057">
                  <a:moveTo>
                    <a:pt x="15005" y="1"/>
                  </a:moveTo>
                  <a:lnTo>
                    <a:pt x="13399" y="56"/>
                  </a:lnTo>
                  <a:lnTo>
                    <a:pt x="10575" y="720"/>
                  </a:lnTo>
                  <a:lnTo>
                    <a:pt x="8194" y="1994"/>
                  </a:lnTo>
                  <a:lnTo>
                    <a:pt x="6256" y="3876"/>
                  </a:lnTo>
                  <a:lnTo>
                    <a:pt x="5481" y="5094"/>
                  </a:lnTo>
                  <a:lnTo>
                    <a:pt x="5481" y="4873"/>
                  </a:lnTo>
                  <a:lnTo>
                    <a:pt x="5481" y="4541"/>
                  </a:lnTo>
                  <a:lnTo>
                    <a:pt x="5481" y="1551"/>
                  </a:lnTo>
                  <a:lnTo>
                    <a:pt x="5426" y="1053"/>
                  </a:lnTo>
                  <a:lnTo>
                    <a:pt x="4762" y="388"/>
                  </a:lnTo>
                  <a:lnTo>
                    <a:pt x="4263" y="333"/>
                  </a:lnTo>
                  <a:lnTo>
                    <a:pt x="1218" y="333"/>
                  </a:lnTo>
                  <a:lnTo>
                    <a:pt x="720" y="388"/>
                  </a:lnTo>
                  <a:lnTo>
                    <a:pt x="55" y="1053"/>
                  </a:lnTo>
                  <a:lnTo>
                    <a:pt x="0" y="1551"/>
                  </a:lnTo>
                  <a:lnTo>
                    <a:pt x="0" y="29234"/>
                  </a:lnTo>
                  <a:lnTo>
                    <a:pt x="55" y="29677"/>
                  </a:lnTo>
                  <a:lnTo>
                    <a:pt x="720" y="30286"/>
                  </a:lnTo>
                  <a:lnTo>
                    <a:pt x="1163" y="30397"/>
                  </a:lnTo>
                  <a:lnTo>
                    <a:pt x="4374" y="30397"/>
                  </a:lnTo>
                  <a:lnTo>
                    <a:pt x="4817" y="30342"/>
                  </a:lnTo>
                  <a:lnTo>
                    <a:pt x="5205" y="30065"/>
                  </a:lnTo>
                  <a:lnTo>
                    <a:pt x="5481" y="29677"/>
                  </a:lnTo>
                  <a:lnTo>
                    <a:pt x="5537" y="29234"/>
                  </a:lnTo>
                  <a:lnTo>
                    <a:pt x="5537" y="13455"/>
                  </a:lnTo>
                  <a:lnTo>
                    <a:pt x="5592" y="12015"/>
                  </a:lnTo>
                  <a:lnTo>
                    <a:pt x="6256" y="10022"/>
                  </a:lnTo>
                  <a:lnTo>
                    <a:pt x="6921" y="8804"/>
                  </a:lnTo>
                  <a:lnTo>
                    <a:pt x="7862" y="7697"/>
                  </a:lnTo>
                  <a:lnTo>
                    <a:pt x="9080" y="6866"/>
                  </a:lnTo>
                  <a:lnTo>
                    <a:pt x="10520" y="6202"/>
                  </a:lnTo>
                  <a:lnTo>
                    <a:pt x="12236" y="5869"/>
                  </a:lnTo>
                  <a:lnTo>
                    <a:pt x="15005" y="5869"/>
                  </a:lnTo>
                  <a:lnTo>
                    <a:pt x="15447" y="5814"/>
                  </a:lnTo>
                  <a:lnTo>
                    <a:pt x="15780" y="5537"/>
                  </a:lnTo>
                  <a:lnTo>
                    <a:pt x="16001" y="5205"/>
                  </a:lnTo>
                  <a:lnTo>
                    <a:pt x="16056" y="4817"/>
                  </a:lnTo>
                  <a:lnTo>
                    <a:pt x="16056" y="997"/>
                  </a:lnTo>
                  <a:lnTo>
                    <a:pt x="16001" y="610"/>
                  </a:lnTo>
                  <a:lnTo>
                    <a:pt x="15724" y="277"/>
                  </a:lnTo>
                  <a:lnTo>
                    <a:pt x="15392"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27"/>
            <p:cNvSpPr/>
            <p:nvPr/>
          </p:nvSpPr>
          <p:spPr>
            <a:xfrm>
              <a:off x="4699325" y="2654700"/>
              <a:ext cx="135675" cy="750250"/>
            </a:xfrm>
            <a:custGeom>
              <a:rect b="b" l="l" r="r" t="t"/>
              <a:pathLst>
                <a:path extrusionOk="0" h="30010" w="5427">
                  <a:moveTo>
                    <a:pt x="1163" y="1"/>
                  </a:moveTo>
                  <a:lnTo>
                    <a:pt x="665" y="56"/>
                  </a:lnTo>
                  <a:lnTo>
                    <a:pt x="56" y="721"/>
                  </a:lnTo>
                  <a:lnTo>
                    <a:pt x="0" y="1219"/>
                  </a:lnTo>
                  <a:lnTo>
                    <a:pt x="0" y="28847"/>
                  </a:lnTo>
                  <a:lnTo>
                    <a:pt x="56" y="29290"/>
                  </a:lnTo>
                  <a:lnTo>
                    <a:pt x="665" y="29954"/>
                  </a:lnTo>
                  <a:lnTo>
                    <a:pt x="1163" y="30010"/>
                  </a:lnTo>
                  <a:lnTo>
                    <a:pt x="4264" y="30010"/>
                  </a:lnTo>
                  <a:lnTo>
                    <a:pt x="4707" y="29954"/>
                  </a:lnTo>
                  <a:lnTo>
                    <a:pt x="5371" y="29290"/>
                  </a:lnTo>
                  <a:lnTo>
                    <a:pt x="5426" y="28847"/>
                  </a:lnTo>
                  <a:lnTo>
                    <a:pt x="5426" y="1219"/>
                  </a:lnTo>
                  <a:lnTo>
                    <a:pt x="5371" y="721"/>
                  </a:lnTo>
                  <a:lnTo>
                    <a:pt x="4707" y="56"/>
                  </a:lnTo>
                  <a:lnTo>
                    <a:pt x="4264"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27"/>
            <p:cNvSpPr/>
            <p:nvPr/>
          </p:nvSpPr>
          <p:spPr>
            <a:xfrm>
              <a:off x="4699325" y="2290675"/>
              <a:ext cx="135675" cy="156425"/>
            </a:xfrm>
            <a:custGeom>
              <a:rect b="b" l="l" r="r" t="t"/>
              <a:pathLst>
                <a:path extrusionOk="0" h="6257" w="5427">
                  <a:moveTo>
                    <a:pt x="2603" y="0"/>
                  </a:moveTo>
                  <a:lnTo>
                    <a:pt x="1052" y="56"/>
                  </a:lnTo>
                  <a:lnTo>
                    <a:pt x="665" y="111"/>
                  </a:lnTo>
                  <a:lnTo>
                    <a:pt x="56" y="720"/>
                  </a:lnTo>
                  <a:lnTo>
                    <a:pt x="0" y="1163"/>
                  </a:lnTo>
                  <a:lnTo>
                    <a:pt x="0" y="5149"/>
                  </a:lnTo>
                  <a:lnTo>
                    <a:pt x="56" y="5592"/>
                  </a:lnTo>
                  <a:lnTo>
                    <a:pt x="665" y="6201"/>
                  </a:lnTo>
                  <a:lnTo>
                    <a:pt x="1108" y="6257"/>
                  </a:lnTo>
                  <a:lnTo>
                    <a:pt x="4374" y="6257"/>
                  </a:lnTo>
                  <a:lnTo>
                    <a:pt x="4762" y="6201"/>
                  </a:lnTo>
                  <a:lnTo>
                    <a:pt x="5371" y="5592"/>
                  </a:lnTo>
                  <a:lnTo>
                    <a:pt x="5426" y="5149"/>
                  </a:lnTo>
                  <a:lnTo>
                    <a:pt x="5426" y="1163"/>
                  </a:lnTo>
                  <a:lnTo>
                    <a:pt x="5371" y="720"/>
                  </a:lnTo>
                  <a:lnTo>
                    <a:pt x="4817" y="111"/>
                  </a:lnTo>
                  <a:lnTo>
                    <a:pt x="4374" y="56"/>
                  </a:lnTo>
                  <a:lnTo>
                    <a:pt x="4153" y="56"/>
                  </a:lnTo>
                  <a:lnTo>
                    <a:pt x="2603"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27"/>
            <p:cNvSpPr/>
            <p:nvPr/>
          </p:nvSpPr>
          <p:spPr>
            <a:xfrm>
              <a:off x="5596275" y="2635325"/>
              <a:ext cx="712875" cy="791775"/>
            </a:xfrm>
            <a:custGeom>
              <a:rect b="b" l="l" r="r" t="t"/>
              <a:pathLst>
                <a:path extrusionOk="0" h="31671" w="28515">
                  <a:moveTo>
                    <a:pt x="14783" y="4430"/>
                  </a:moveTo>
                  <a:lnTo>
                    <a:pt x="16334" y="4707"/>
                  </a:lnTo>
                  <a:lnTo>
                    <a:pt x="17773" y="5205"/>
                  </a:lnTo>
                  <a:lnTo>
                    <a:pt x="19047" y="5925"/>
                  </a:lnTo>
                  <a:lnTo>
                    <a:pt x="20154" y="6921"/>
                  </a:lnTo>
                  <a:lnTo>
                    <a:pt x="21040" y="8084"/>
                  </a:lnTo>
                  <a:lnTo>
                    <a:pt x="22036" y="10243"/>
                  </a:lnTo>
                  <a:lnTo>
                    <a:pt x="22424" y="12015"/>
                  </a:lnTo>
                  <a:lnTo>
                    <a:pt x="22424" y="12237"/>
                  </a:lnTo>
                  <a:lnTo>
                    <a:pt x="22313" y="12458"/>
                  </a:lnTo>
                  <a:lnTo>
                    <a:pt x="22147" y="12624"/>
                  </a:lnTo>
                  <a:lnTo>
                    <a:pt x="6368" y="12624"/>
                  </a:lnTo>
                  <a:lnTo>
                    <a:pt x="6201" y="12458"/>
                  </a:lnTo>
                  <a:lnTo>
                    <a:pt x="6091" y="12292"/>
                  </a:lnTo>
                  <a:lnTo>
                    <a:pt x="6091" y="12071"/>
                  </a:lnTo>
                  <a:lnTo>
                    <a:pt x="6312" y="10686"/>
                  </a:lnTo>
                  <a:lnTo>
                    <a:pt x="7475" y="7973"/>
                  </a:lnTo>
                  <a:lnTo>
                    <a:pt x="8914" y="6312"/>
                  </a:lnTo>
                  <a:lnTo>
                    <a:pt x="10077" y="5427"/>
                  </a:lnTo>
                  <a:lnTo>
                    <a:pt x="11461" y="4762"/>
                  </a:lnTo>
                  <a:lnTo>
                    <a:pt x="13012" y="4430"/>
                  </a:lnTo>
                  <a:close/>
                  <a:moveTo>
                    <a:pt x="13953" y="1"/>
                  </a:moveTo>
                  <a:lnTo>
                    <a:pt x="11738" y="222"/>
                  </a:lnTo>
                  <a:lnTo>
                    <a:pt x="9911" y="499"/>
                  </a:lnTo>
                  <a:lnTo>
                    <a:pt x="6755" y="1717"/>
                  </a:lnTo>
                  <a:lnTo>
                    <a:pt x="4208" y="3655"/>
                  </a:lnTo>
                  <a:lnTo>
                    <a:pt x="2270" y="6257"/>
                  </a:lnTo>
                  <a:lnTo>
                    <a:pt x="1551" y="7863"/>
                  </a:lnTo>
                  <a:lnTo>
                    <a:pt x="886" y="9579"/>
                  </a:lnTo>
                  <a:lnTo>
                    <a:pt x="166" y="12956"/>
                  </a:lnTo>
                  <a:lnTo>
                    <a:pt x="0" y="16445"/>
                  </a:lnTo>
                  <a:lnTo>
                    <a:pt x="388" y="19933"/>
                  </a:lnTo>
                  <a:lnTo>
                    <a:pt x="886" y="21704"/>
                  </a:lnTo>
                  <a:lnTo>
                    <a:pt x="1385" y="23310"/>
                  </a:lnTo>
                  <a:lnTo>
                    <a:pt x="2935" y="26078"/>
                  </a:lnTo>
                  <a:lnTo>
                    <a:pt x="3931" y="27241"/>
                  </a:lnTo>
                  <a:lnTo>
                    <a:pt x="4485" y="27795"/>
                  </a:lnTo>
                  <a:lnTo>
                    <a:pt x="6811" y="29622"/>
                  </a:lnTo>
                  <a:lnTo>
                    <a:pt x="8582" y="30508"/>
                  </a:lnTo>
                  <a:lnTo>
                    <a:pt x="9524" y="30895"/>
                  </a:lnTo>
                  <a:lnTo>
                    <a:pt x="11406" y="31394"/>
                  </a:lnTo>
                  <a:lnTo>
                    <a:pt x="12347" y="31560"/>
                  </a:lnTo>
                  <a:lnTo>
                    <a:pt x="13399" y="31615"/>
                  </a:lnTo>
                  <a:lnTo>
                    <a:pt x="14174" y="31670"/>
                  </a:lnTo>
                  <a:lnTo>
                    <a:pt x="15448" y="31615"/>
                  </a:lnTo>
                  <a:lnTo>
                    <a:pt x="17164" y="31449"/>
                  </a:lnTo>
                  <a:lnTo>
                    <a:pt x="18327" y="31283"/>
                  </a:lnTo>
                  <a:lnTo>
                    <a:pt x="21206" y="30452"/>
                  </a:lnTo>
                  <a:lnTo>
                    <a:pt x="23255" y="29179"/>
                  </a:lnTo>
                  <a:lnTo>
                    <a:pt x="24196" y="28293"/>
                  </a:lnTo>
                  <a:lnTo>
                    <a:pt x="24916" y="27518"/>
                  </a:lnTo>
                  <a:lnTo>
                    <a:pt x="26244" y="25746"/>
                  </a:lnTo>
                  <a:lnTo>
                    <a:pt x="26964" y="24473"/>
                  </a:lnTo>
                  <a:lnTo>
                    <a:pt x="27352" y="23642"/>
                  </a:lnTo>
                  <a:lnTo>
                    <a:pt x="27684" y="22756"/>
                  </a:lnTo>
                  <a:lnTo>
                    <a:pt x="27795" y="22147"/>
                  </a:lnTo>
                  <a:lnTo>
                    <a:pt x="27573" y="21594"/>
                  </a:lnTo>
                  <a:lnTo>
                    <a:pt x="27186" y="21151"/>
                  </a:lnTo>
                  <a:lnTo>
                    <a:pt x="26577" y="20985"/>
                  </a:lnTo>
                  <a:lnTo>
                    <a:pt x="23974" y="20708"/>
                  </a:lnTo>
                  <a:lnTo>
                    <a:pt x="23531" y="20708"/>
                  </a:lnTo>
                  <a:lnTo>
                    <a:pt x="22756" y="21151"/>
                  </a:lnTo>
                  <a:lnTo>
                    <a:pt x="22590" y="21594"/>
                  </a:lnTo>
                  <a:lnTo>
                    <a:pt x="22258" y="22535"/>
                  </a:lnTo>
                  <a:lnTo>
                    <a:pt x="21427" y="24030"/>
                  </a:lnTo>
                  <a:lnTo>
                    <a:pt x="20375" y="25248"/>
                  </a:lnTo>
                  <a:lnTo>
                    <a:pt x="19102" y="26189"/>
                  </a:lnTo>
                  <a:lnTo>
                    <a:pt x="18382" y="26521"/>
                  </a:lnTo>
                  <a:lnTo>
                    <a:pt x="17496" y="26854"/>
                  </a:lnTo>
                  <a:lnTo>
                    <a:pt x="15669" y="27241"/>
                  </a:lnTo>
                  <a:lnTo>
                    <a:pt x="13842" y="27296"/>
                  </a:lnTo>
                  <a:lnTo>
                    <a:pt x="12070" y="26909"/>
                  </a:lnTo>
                  <a:lnTo>
                    <a:pt x="11185" y="26521"/>
                  </a:lnTo>
                  <a:lnTo>
                    <a:pt x="10409" y="26134"/>
                  </a:lnTo>
                  <a:lnTo>
                    <a:pt x="8970" y="25026"/>
                  </a:lnTo>
                  <a:lnTo>
                    <a:pt x="7752" y="23642"/>
                  </a:lnTo>
                  <a:lnTo>
                    <a:pt x="6866" y="21981"/>
                  </a:lnTo>
                  <a:lnTo>
                    <a:pt x="6589" y="21095"/>
                  </a:lnTo>
                  <a:lnTo>
                    <a:pt x="6091" y="19324"/>
                  </a:lnTo>
                  <a:lnTo>
                    <a:pt x="5980" y="17663"/>
                  </a:lnTo>
                  <a:lnTo>
                    <a:pt x="5980" y="17441"/>
                  </a:lnTo>
                  <a:lnTo>
                    <a:pt x="6146" y="17275"/>
                  </a:lnTo>
                  <a:lnTo>
                    <a:pt x="6312" y="17164"/>
                  </a:lnTo>
                  <a:lnTo>
                    <a:pt x="6534" y="17109"/>
                  </a:lnTo>
                  <a:lnTo>
                    <a:pt x="27075" y="17109"/>
                  </a:lnTo>
                  <a:lnTo>
                    <a:pt x="27629" y="17054"/>
                  </a:lnTo>
                  <a:lnTo>
                    <a:pt x="28404" y="16278"/>
                  </a:lnTo>
                  <a:lnTo>
                    <a:pt x="28514" y="15669"/>
                  </a:lnTo>
                  <a:lnTo>
                    <a:pt x="28514" y="14230"/>
                  </a:lnTo>
                  <a:lnTo>
                    <a:pt x="28182" y="11517"/>
                  </a:lnTo>
                  <a:lnTo>
                    <a:pt x="27850" y="10243"/>
                  </a:lnTo>
                  <a:lnTo>
                    <a:pt x="27296" y="8472"/>
                  </a:lnTo>
                  <a:lnTo>
                    <a:pt x="25801" y="5482"/>
                  </a:lnTo>
                  <a:lnTo>
                    <a:pt x="23698" y="3157"/>
                  </a:lnTo>
                  <a:lnTo>
                    <a:pt x="21095" y="1385"/>
                  </a:lnTo>
                  <a:lnTo>
                    <a:pt x="19600" y="776"/>
                  </a:lnTo>
                  <a:lnTo>
                    <a:pt x="17829" y="277"/>
                  </a:lnTo>
                  <a:lnTo>
                    <a:pt x="13953"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27"/>
            <p:cNvSpPr/>
            <p:nvPr/>
          </p:nvSpPr>
          <p:spPr>
            <a:xfrm>
              <a:off x="794550" y="2297600"/>
              <a:ext cx="1533700" cy="1103200"/>
            </a:xfrm>
            <a:custGeom>
              <a:rect b="b" l="l" r="r" t="t"/>
              <a:pathLst>
                <a:path extrusionOk="0" h="44128" w="61348">
                  <a:moveTo>
                    <a:pt x="42910" y="8471"/>
                  </a:moveTo>
                  <a:lnTo>
                    <a:pt x="43021" y="8693"/>
                  </a:lnTo>
                  <a:lnTo>
                    <a:pt x="44627" y="13344"/>
                  </a:lnTo>
                  <a:lnTo>
                    <a:pt x="46232" y="17884"/>
                  </a:lnTo>
                  <a:lnTo>
                    <a:pt x="48945" y="25580"/>
                  </a:lnTo>
                  <a:lnTo>
                    <a:pt x="49388" y="26798"/>
                  </a:lnTo>
                  <a:lnTo>
                    <a:pt x="48890" y="26853"/>
                  </a:lnTo>
                  <a:lnTo>
                    <a:pt x="48115" y="26853"/>
                  </a:lnTo>
                  <a:lnTo>
                    <a:pt x="46675" y="26908"/>
                  </a:lnTo>
                  <a:lnTo>
                    <a:pt x="43796" y="26632"/>
                  </a:lnTo>
                  <a:lnTo>
                    <a:pt x="42412" y="26355"/>
                  </a:lnTo>
                  <a:lnTo>
                    <a:pt x="40972" y="26023"/>
                  </a:lnTo>
                  <a:lnTo>
                    <a:pt x="38315" y="25081"/>
                  </a:lnTo>
                  <a:lnTo>
                    <a:pt x="37041" y="24472"/>
                  </a:lnTo>
                  <a:lnTo>
                    <a:pt x="36654" y="24251"/>
                  </a:lnTo>
                  <a:lnTo>
                    <a:pt x="36321" y="24085"/>
                  </a:lnTo>
                  <a:lnTo>
                    <a:pt x="36654" y="23199"/>
                  </a:lnTo>
                  <a:lnTo>
                    <a:pt x="36986" y="22368"/>
                  </a:lnTo>
                  <a:lnTo>
                    <a:pt x="39754" y="15337"/>
                  </a:lnTo>
                  <a:lnTo>
                    <a:pt x="42412" y="8693"/>
                  </a:lnTo>
                  <a:lnTo>
                    <a:pt x="42523" y="8471"/>
                  </a:lnTo>
                  <a:close/>
                  <a:moveTo>
                    <a:pt x="15060" y="19877"/>
                  </a:moveTo>
                  <a:lnTo>
                    <a:pt x="16721" y="19988"/>
                  </a:lnTo>
                  <a:lnTo>
                    <a:pt x="18327" y="20430"/>
                  </a:lnTo>
                  <a:lnTo>
                    <a:pt x="20320" y="21150"/>
                  </a:lnTo>
                  <a:lnTo>
                    <a:pt x="24307" y="23143"/>
                  </a:lnTo>
                  <a:lnTo>
                    <a:pt x="26245" y="24362"/>
                  </a:lnTo>
                  <a:lnTo>
                    <a:pt x="27684" y="25247"/>
                  </a:lnTo>
                  <a:lnTo>
                    <a:pt x="29179" y="26133"/>
                  </a:lnTo>
                  <a:lnTo>
                    <a:pt x="28847" y="26964"/>
                  </a:lnTo>
                  <a:lnTo>
                    <a:pt x="28515" y="27739"/>
                  </a:lnTo>
                  <a:lnTo>
                    <a:pt x="27850" y="29178"/>
                  </a:lnTo>
                  <a:lnTo>
                    <a:pt x="26300" y="31781"/>
                  </a:lnTo>
                  <a:lnTo>
                    <a:pt x="25303" y="32999"/>
                  </a:lnTo>
                  <a:lnTo>
                    <a:pt x="25248" y="32999"/>
                  </a:lnTo>
                  <a:lnTo>
                    <a:pt x="24916" y="33386"/>
                  </a:lnTo>
                  <a:lnTo>
                    <a:pt x="24584" y="33774"/>
                  </a:lnTo>
                  <a:lnTo>
                    <a:pt x="24307" y="34051"/>
                  </a:lnTo>
                  <a:lnTo>
                    <a:pt x="23975" y="34383"/>
                  </a:lnTo>
                  <a:lnTo>
                    <a:pt x="23421" y="34881"/>
                  </a:lnTo>
                  <a:lnTo>
                    <a:pt x="22757" y="35435"/>
                  </a:lnTo>
                  <a:lnTo>
                    <a:pt x="21483" y="36431"/>
                  </a:lnTo>
                  <a:lnTo>
                    <a:pt x="20099" y="37207"/>
                  </a:lnTo>
                  <a:lnTo>
                    <a:pt x="18659" y="37871"/>
                  </a:lnTo>
                  <a:lnTo>
                    <a:pt x="15670" y="38646"/>
                  </a:lnTo>
                  <a:lnTo>
                    <a:pt x="14175" y="38702"/>
                  </a:lnTo>
                  <a:lnTo>
                    <a:pt x="13178" y="38646"/>
                  </a:lnTo>
                  <a:lnTo>
                    <a:pt x="11296" y="38148"/>
                  </a:lnTo>
                  <a:lnTo>
                    <a:pt x="10410" y="37760"/>
                  </a:lnTo>
                  <a:lnTo>
                    <a:pt x="9579" y="37262"/>
                  </a:lnTo>
                  <a:lnTo>
                    <a:pt x="8084" y="35933"/>
                  </a:lnTo>
                  <a:lnTo>
                    <a:pt x="7420" y="35158"/>
                  </a:lnTo>
                  <a:lnTo>
                    <a:pt x="7088" y="34604"/>
                  </a:lnTo>
                  <a:lnTo>
                    <a:pt x="6755" y="34051"/>
                  </a:lnTo>
                  <a:lnTo>
                    <a:pt x="6091" y="32722"/>
                  </a:lnTo>
                  <a:lnTo>
                    <a:pt x="5482" y="29843"/>
                  </a:lnTo>
                  <a:lnTo>
                    <a:pt x="5427" y="28459"/>
                  </a:lnTo>
                  <a:lnTo>
                    <a:pt x="5482" y="27517"/>
                  </a:lnTo>
                  <a:lnTo>
                    <a:pt x="5870" y="25801"/>
                  </a:lnTo>
                  <a:lnTo>
                    <a:pt x="6645" y="24195"/>
                  </a:lnTo>
                  <a:lnTo>
                    <a:pt x="7697" y="22811"/>
                  </a:lnTo>
                  <a:lnTo>
                    <a:pt x="8306" y="22202"/>
                  </a:lnTo>
                  <a:lnTo>
                    <a:pt x="9025" y="21593"/>
                  </a:lnTo>
                  <a:lnTo>
                    <a:pt x="10576" y="20707"/>
                  </a:lnTo>
                  <a:lnTo>
                    <a:pt x="11406" y="20375"/>
                  </a:lnTo>
                  <a:lnTo>
                    <a:pt x="12292" y="20154"/>
                  </a:lnTo>
                  <a:lnTo>
                    <a:pt x="14119" y="19877"/>
                  </a:lnTo>
                  <a:close/>
                  <a:moveTo>
                    <a:pt x="39810" y="0"/>
                  </a:moveTo>
                  <a:lnTo>
                    <a:pt x="39311" y="332"/>
                  </a:lnTo>
                  <a:lnTo>
                    <a:pt x="39145" y="609"/>
                  </a:lnTo>
                  <a:lnTo>
                    <a:pt x="38425" y="2547"/>
                  </a:lnTo>
                  <a:lnTo>
                    <a:pt x="37706" y="4485"/>
                  </a:lnTo>
                  <a:lnTo>
                    <a:pt x="34716" y="12236"/>
                  </a:lnTo>
                  <a:lnTo>
                    <a:pt x="31615" y="20098"/>
                  </a:lnTo>
                  <a:lnTo>
                    <a:pt x="31505" y="20375"/>
                  </a:lnTo>
                  <a:lnTo>
                    <a:pt x="31228" y="20984"/>
                  </a:lnTo>
                  <a:lnTo>
                    <a:pt x="30120" y="20320"/>
                  </a:lnTo>
                  <a:lnTo>
                    <a:pt x="29068" y="19711"/>
                  </a:lnTo>
                  <a:lnTo>
                    <a:pt x="26964" y="18437"/>
                  </a:lnTo>
                  <a:lnTo>
                    <a:pt x="22480" y="16167"/>
                  </a:lnTo>
                  <a:lnTo>
                    <a:pt x="20044" y="15281"/>
                  </a:lnTo>
                  <a:lnTo>
                    <a:pt x="19988" y="15281"/>
                  </a:lnTo>
                  <a:lnTo>
                    <a:pt x="18825" y="14949"/>
                  </a:lnTo>
                  <a:lnTo>
                    <a:pt x="16445" y="14506"/>
                  </a:lnTo>
                  <a:lnTo>
                    <a:pt x="15227" y="14451"/>
                  </a:lnTo>
                  <a:lnTo>
                    <a:pt x="13842" y="14451"/>
                  </a:lnTo>
                  <a:lnTo>
                    <a:pt x="11019" y="14838"/>
                  </a:lnTo>
                  <a:lnTo>
                    <a:pt x="9634" y="15281"/>
                  </a:lnTo>
                  <a:lnTo>
                    <a:pt x="8306" y="15780"/>
                  </a:lnTo>
                  <a:lnTo>
                    <a:pt x="5870" y="17219"/>
                  </a:lnTo>
                  <a:lnTo>
                    <a:pt x="4762" y="18105"/>
                  </a:lnTo>
                  <a:lnTo>
                    <a:pt x="3655" y="19102"/>
                  </a:lnTo>
                  <a:lnTo>
                    <a:pt x="1938" y="21427"/>
                  </a:lnTo>
                  <a:lnTo>
                    <a:pt x="720" y="24085"/>
                  </a:lnTo>
                  <a:lnTo>
                    <a:pt x="111" y="26908"/>
                  </a:lnTo>
                  <a:lnTo>
                    <a:pt x="1" y="28348"/>
                  </a:lnTo>
                  <a:lnTo>
                    <a:pt x="1" y="29455"/>
                  </a:lnTo>
                  <a:lnTo>
                    <a:pt x="277" y="31670"/>
                  </a:lnTo>
                  <a:lnTo>
                    <a:pt x="776" y="33774"/>
                  </a:lnTo>
                  <a:lnTo>
                    <a:pt x="1496" y="35767"/>
                  </a:lnTo>
                  <a:lnTo>
                    <a:pt x="1994" y="36708"/>
                  </a:lnTo>
                  <a:lnTo>
                    <a:pt x="2492" y="37483"/>
                  </a:lnTo>
                  <a:lnTo>
                    <a:pt x="2990" y="38259"/>
                  </a:lnTo>
                  <a:lnTo>
                    <a:pt x="3932" y="39477"/>
                  </a:lnTo>
                  <a:lnTo>
                    <a:pt x="6257" y="41636"/>
                  </a:lnTo>
                  <a:lnTo>
                    <a:pt x="7697" y="42466"/>
                  </a:lnTo>
                  <a:lnTo>
                    <a:pt x="9192" y="43186"/>
                  </a:lnTo>
                  <a:lnTo>
                    <a:pt x="12403" y="44017"/>
                  </a:lnTo>
                  <a:lnTo>
                    <a:pt x="14009" y="44127"/>
                  </a:lnTo>
                  <a:lnTo>
                    <a:pt x="15116" y="44127"/>
                  </a:lnTo>
                  <a:lnTo>
                    <a:pt x="17386" y="43851"/>
                  </a:lnTo>
                  <a:lnTo>
                    <a:pt x="20597" y="42965"/>
                  </a:lnTo>
                  <a:lnTo>
                    <a:pt x="22590" y="42024"/>
                  </a:lnTo>
                  <a:lnTo>
                    <a:pt x="24473" y="40972"/>
                  </a:lnTo>
                  <a:lnTo>
                    <a:pt x="26189" y="39643"/>
                  </a:lnTo>
                  <a:lnTo>
                    <a:pt x="27020" y="38978"/>
                  </a:lnTo>
                  <a:lnTo>
                    <a:pt x="27795" y="38259"/>
                  </a:lnTo>
                  <a:lnTo>
                    <a:pt x="28183" y="37871"/>
                  </a:lnTo>
                  <a:lnTo>
                    <a:pt x="28515" y="37483"/>
                  </a:lnTo>
                  <a:lnTo>
                    <a:pt x="28847" y="37151"/>
                  </a:lnTo>
                  <a:lnTo>
                    <a:pt x="29124" y="36819"/>
                  </a:lnTo>
                  <a:lnTo>
                    <a:pt x="30619" y="35213"/>
                  </a:lnTo>
                  <a:lnTo>
                    <a:pt x="33055" y="31559"/>
                  </a:lnTo>
                  <a:lnTo>
                    <a:pt x="33941" y="29732"/>
                  </a:lnTo>
                  <a:lnTo>
                    <a:pt x="34107" y="29400"/>
                  </a:lnTo>
                  <a:lnTo>
                    <a:pt x="34218" y="29123"/>
                  </a:lnTo>
                  <a:lnTo>
                    <a:pt x="34384" y="29178"/>
                  </a:lnTo>
                  <a:lnTo>
                    <a:pt x="34494" y="29289"/>
                  </a:lnTo>
                  <a:lnTo>
                    <a:pt x="36155" y="30064"/>
                  </a:lnTo>
                  <a:lnTo>
                    <a:pt x="39533" y="31282"/>
                  </a:lnTo>
                  <a:lnTo>
                    <a:pt x="43021" y="32002"/>
                  </a:lnTo>
                  <a:lnTo>
                    <a:pt x="46564" y="32334"/>
                  </a:lnTo>
                  <a:lnTo>
                    <a:pt x="48336" y="32279"/>
                  </a:lnTo>
                  <a:lnTo>
                    <a:pt x="48834" y="32279"/>
                  </a:lnTo>
                  <a:lnTo>
                    <a:pt x="49388" y="32224"/>
                  </a:lnTo>
                  <a:lnTo>
                    <a:pt x="50219" y="32168"/>
                  </a:lnTo>
                  <a:lnTo>
                    <a:pt x="50717" y="32168"/>
                  </a:lnTo>
                  <a:lnTo>
                    <a:pt x="51271" y="32113"/>
                  </a:lnTo>
                  <a:lnTo>
                    <a:pt x="51437" y="32556"/>
                  </a:lnTo>
                  <a:lnTo>
                    <a:pt x="55257" y="43463"/>
                  </a:lnTo>
                  <a:lnTo>
                    <a:pt x="55423" y="43740"/>
                  </a:lnTo>
                  <a:lnTo>
                    <a:pt x="55921" y="44127"/>
                  </a:lnTo>
                  <a:lnTo>
                    <a:pt x="60351" y="44127"/>
                  </a:lnTo>
                  <a:lnTo>
                    <a:pt x="60849" y="44017"/>
                  </a:lnTo>
                  <a:lnTo>
                    <a:pt x="61347" y="43297"/>
                  </a:lnTo>
                  <a:lnTo>
                    <a:pt x="61292" y="42799"/>
                  </a:lnTo>
                  <a:lnTo>
                    <a:pt x="53596" y="21704"/>
                  </a:lnTo>
                  <a:lnTo>
                    <a:pt x="45955" y="665"/>
                  </a:lnTo>
                  <a:lnTo>
                    <a:pt x="45845" y="388"/>
                  </a:lnTo>
                  <a:lnTo>
                    <a:pt x="45346"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pic>
        <p:nvPicPr>
          <p:cNvPr id="77" name="Google Shape;77;p15"/>
          <p:cNvPicPr preferRelativeResize="0"/>
          <p:nvPr/>
        </p:nvPicPr>
        <p:blipFill rotWithShape="1">
          <a:blip r:embed="rId3">
            <a:alphaModFix/>
          </a:blip>
          <a:srcRect b="0" l="0" r="0" t="0"/>
          <a:stretch/>
        </p:blipFill>
        <p:spPr>
          <a:xfrm>
            <a:off x="0" y="0"/>
            <a:ext cx="9144000" cy="5143495"/>
          </a:xfrm>
          <a:prstGeom prst="rect">
            <a:avLst/>
          </a:prstGeom>
          <a:noFill/>
          <a:ln>
            <a:noFill/>
          </a:ln>
        </p:spPr>
      </p:pic>
      <p:sp>
        <p:nvSpPr>
          <p:cNvPr id="78" name="Google Shape;78;p15"/>
          <p:cNvSpPr txBox="1"/>
          <p:nvPr/>
        </p:nvSpPr>
        <p:spPr>
          <a:xfrm>
            <a:off x="1654575" y="1932125"/>
            <a:ext cx="5928000" cy="54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900">
                <a:solidFill>
                  <a:schemeClr val="lt1"/>
                </a:solidFill>
                <a:latin typeface="DM Serif Text"/>
                <a:ea typeface="DM Serif Text"/>
                <a:cs typeface="DM Serif Text"/>
                <a:sym typeface="DM Serif Text"/>
              </a:rPr>
              <a:t>Health Savings Account</a:t>
            </a:r>
            <a:endParaRPr sz="2900">
              <a:solidFill>
                <a:schemeClr val="lt1"/>
              </a:solidFill>
              <a:latin typeface="DM Serif Text"/>
              <a:ea typeface="DM Serif Text"/>
              <a:cs typeface="DM Serif Text"/>
              <a:sym typeface="DM Serif Text"/>
            </a:endParaRPr>
          </a:p>
          <a:p>
            <a:pPr indent="0" lvl="0" marL="0" rtl="0" algn="ctr">
              <a:spcBef>
                <a:spcPts val="0"/>
              </a:spcBef>
              <a:spcAft>
                <a:spcPts val="0"/>
              </a:spcAft>
              <a:buNone/>
            </a:pPr>
            <a:r>
              <a:t/>
            </a:r>
            <a:endParaRPr sz="2900">
              <a:solidFill>
                <a:schemeClr val="lt1"/>
              </a:solidFill>
              <a:latin typeface="DM Serif Text"/>
              <a:ea typeface="DM Serif Text"/>
              <a:cs typeface="DM Serif Text"/>
              <a:sym typeface="DM Serif Text"/>
            </a:endParaRPr>
          </a:p>
        </p:txBody>
      </p:sp>
      <p:grpSp>
        <p:nvGrpSpPr>
          <p:cNvPr id="79" name="Google Shape;79;p15"/>
          <p:cNvGrpSpPr/>
          <p:nvPr/>
        </p:nvGrpSpPr>
        <p:grpSpPr>
          <a:xfrm>
            <a:off x="3951989" y="4408803"/>
            <a:ext cx="1240011" cy="231376"/>
            <a:chOff x="794550" y="2290675"/>
            <a:chExt cx="6090425" cy="1136425"/>
          </a:xfrm>
        </p:grpSpPr>
        <p:sp>
          <p:nvSpPr>
            <p:cNvPr id="80" name="Google Shape;80;p15"/>
            <p:cNvSpPr/>
            <p:nvPr/>
          </p:nvSpPr>
          <p:spPr>
            <a:xfrm>
              <a:off x="3452175" y="2635325"/>
              <a:ext cx="712875" cy="791775"/>
            </a:xfrm>
            <a:custGeom>
              <a:rect b="b" l="l" r="r" t="t"/>
              <a:pathLst>
                <a:path extrusionOk="0" h="31671" w="28515">
                  <a:moveTo>
                    <a:pt x="14784" y="4430"/>
                  </a:moveTo>
                  <a:lnTo>
                    <a:pt x="16334" y="4707"/>
                  </a:lnTo>
                  <a:lnTo>
                    <a:pt x="17773" y="5205"/>
                  </a:lnTo>
                  <a:lnTo>
                    <a:pt x="19047" y="5925"/>
                  </a:lnTo>
                  <a:lnTo>
                    <a:pt x="20099" y="6921"/>
                  </a:lnTo>
                  <a:lnTo>
                    <a:pt x="21040" y="8084"/>
                  </a:lnTo>
                  <a:lnTo>
                    <a:pt x="22037" y="10243"/>
                  </a:lnTo>
                  <a:lnTo>
                    <a:pt x="22424" y="11960"/>
                  </a:lnTo>
                  <a:lnTo>
                    <a:pt x="22424" y="12237"/>
                  </a:lnTo>
                  <a:lnTo>
                    <a:pt x="22314" y="12458"/>
                  </a:lnTo>
                  <a:lnTo>
                    <a:pt x="22092" y="12624"/>
                  </a:lnTo>
                  <a:lnTo>
                    <a:pt x="21871" y="12680"/>
                  </a:lnTo>
                  <a:lnTo>
                    <a:pt x="6645" y="12680"/>
                  </a:lnTo>
                  <a:lnTo>
                    <a:pt x="6645" y="12624"/>
                  </a:lnTo>
                  <a:lnTo>
                    <a:pt x="6423" y="12624"/>
                  </a:lnTo>
                  <a:lnTo>
                    <a:pt x="6202" y="12458"/>
                  </a:lnTo>
                  <a:lnTo>
                    <a:pt x="6091" y="12292"/>
                  </a:lnTo>
                  <a:lnTo>
                    <a:pt x="6091" y="12071"/>
                  </a:lnTo>
                  <a:lnTo>
                    <a:pt x="6312" y="10686"/>
                  </a:lnTo>
                  <a:lnTo>
                    <a:pt x="7475" y="7973"/>
                  </a:lnTo>
                  <a:lnTo>
                    <a:pt x="8915" y="6312"/>
                  </a:lnTo>
                  <a:lnTo>
                    <a:pt x="10077" y="5427"/>
                  </a:lnTo>
                  <a:lnTo>
                    <a:pt x="11462" y="4818"/>
                  </a:lnTo>
                  <a:lnTo>
                    <a:pt x="13012" y="4430"/>
                  </a:lnTo>
                  <a:close/>
                  <a:moveTo>
                    <a:pt x="13953" y="1"/>
                  </a:moveTo>
                  <a:lnTo>
                    <a:pt x="11738" y="222"/>
                  </a:lnTo>
                  <a:lnTo>
                    <a:pt x="9911" y="499"/>
                  </a:lnTo>
                  <a:lnTo>
                    <a:pt x="6755" y="1717"/>
                  </a:lnTo>
                  <a:lnTo>
                    <a:pt x="4208" y="3655"/>
                  </a:lnTo>
                  <a:lnTo>
                    <a:pt x="2271" y="6257"/>
                  </a:lnTo>
                  <a:lnTo>
                    <a:pt x="1551" y="7863"/>
                  </a:lnTo>
                  <a:lnTo>
                    <a:pt x="886" y="9579"/>
                  </a:lnTo>
                  <a:lnTo>
                    <a:pt x="167" y="12956"/>
                  </a:lnTo>
                  <a:lnTo>
                    <a:pt x="1" y="16445"/>
                  </a:lnTo>
                  <a:lnTo>
                    <a:pt x="388" y="19933"/>
                  </a:lnTo>
                  <a:lnTo>
                    <a:pt x="886" y="21704"/>
                  </a:lnTo>
                  <a:lnTo>
                    <a:pt x="1385" y="23310"/>
                  </a:lnTo>
                  <a:lnTo>
                    <a:pt x="2935" y="26078"/>
                  </a:lnTo>
                  <a:lnTo>
                    <a:pt x="3932" y="27241"/>
                  </a:lnTo>
                  <a:lnTo>
                    <a:pt x="4485" y="27795"/>
                  </a:lnTo>
                  <a:lnTo>
                    <a:pt x="6811" y="29622"/>
                  </a:lnTo>
                  <a:lnTo>
                    <a:pt x="8583" y="30508"/>
                  </a:lnTo>
                  <a:lnTo>
                    <a:pt x="9524" y="30895"/>
                  </a:lnTo>
                  <a:lnTo>
                    <a:pt x="11406" y="31394"/>
                  </a:lnTo>
                  <a:lnTo>
                    <a:pt x="12403" y="31560"/>
                  </a:lnTo>
                  <a:lnTo>
                    <a:pt x="13399" y="31615"/>
                  </a:lnTo>
                  <a:lnTo>
                    <a:pt x="14230" y="31670"/>
                  </a:lnTo>
                  <a:lnTo>
                    <a:pt x="15503" y="31615"/>
                  </a:lnTo>
                  <a:lnTo>
                    <a:pt x="17164" y="31449"/>
                  </a:lnTo>
                  <a:lnTo>
                    <a:pt x="18382" y="31283"/>
                  </a:lnTo>
                  <a:lnTo>
                    <a:pt x="21206" y="30452"/>
                  </a:lnTo>
                  <a:lnTo>
                    <a:pt x="23255" y="29179"/>
                  </a:lnTo>
                  <a:lnTo>
                    <a:pt x="24196" y="28293"/>
                  </a:lnTo>
                  <a:lnTo>
                    <a:pt x="24971" y="27518"/>
                  </a:lnTo>
                  <a:lnTo>
                    <a:pt x="26245" y="25746"/>
                  </a:lnTo>
                  <a:lnTo>
                    <a:pt x="26964" y="24473"/>
                  </a:lnTo>
                  <a:lnTo>
                    <a:pt x="27407" y="23642"/>
                  </a:lnTo>
                  <a:lnTo>
                    <a:pt x="27684" y="22756"/>
                  </a:lnTo>
                  <a:lnTo>
                    <a:pt x="27795" y="22147"/>
                  </a:lnTo>
                  <a:lnTo>
                    <a:pt x="27573" y="21594"/>
                  </a:lnTo>
                  <a:lnTo>
                    <a:pt x="27186" y="21151"/>
                  </a:lnTo>
                  <a:lnTo>
                    <a:pt x="26577" y="20985"/>
                  </a:lnTo>
                  <a:lnTo>
                    <a:pt x="23975" y="20708"/>
                  </a:lnTo>
                  <a:lnTo>
                    <a:pt x="23532" y="20708"/>
                  </a:lnTo>
                  <a:lnTo>
                    <a:pt x="22757" y="21206"/>
                  </a:lnTo>
                  <a:lnTo>
                    <a:pt x="22590" y="21594"/>
                  </a:lnTo>
                  <a:lnTo>
                    <a:pt x="22258" y="22535"/>
                  </a:lnTo>
                  <a:lnTo>
                    <a:pt x="21428" y="24030"/>
                  </a:lnTo>
                  <a:lnTo>
                    <a:pt x="20376" y="25248"/>
                  </a:lnTo>
                  <a:lnTo>
                    <a:pt x="19102" y="26189"/>
                  </a:lnTo>
                  <a:lnTo>
                    <a:pt x="18382" y="26521"/>
                  </a:lnTo>
                  <a:lnTo>
                    <a:pt x="17497" y="26854"/>
                  </a:lnTo>
                  <a:lnTo>
                    <a:pt x="15670" y="27241"/>
                  </a:lnTo>
                  <a:lnTo>
                    <a:pt x="13842" y="27296"/>
                  </a:lnTo>
                  <a:lnTo>
                    <a:pt x="12071" y="26909"/>
                  </a:lnTo>
                  <a:lnTo>
                    <a:pt x="11185" y="26521"/>
                  </a:lnTo>
                  <a:lnTo>
                    <a:pt x="10410" y="26134"/>
                  </a:lnTo>
                  <a:lnTo>
                    <a:pt x="8970" y="25026"/>
                  </a:lnTo>
                  <a:lnTo>
                    <a:pt x="7752" y="23642"/>
                  </a:lnTo>
                  <a:lnTo>
                    <a:pt x="6866" y="21981"/>
                  </a:lnTo>
                  <a:lnTo>
                    <a:pt x="6534" y="21095"/>
                  </a:lnTo>
                  <a:lnTo>
                    <a:pt x="6091" y="19324"/>
                  </a:lnTo>
                  <a:lnTo>
                    <a:pt x="5980" y="17663"/>
                  </a:lnTo>
                  <a:lnTo>
                    <a:pt x="5980" y="17441"/>
                  </a:lnTo>
                  <a:lnTo>
                    <a:pt x="6146" y="17275"/>
                  </a:lnTo>
                  <a:lnTo>
                    <a:pt x="6312" y="17164"/>
                  </a:lnTo>
                  <a:lnTo>
                    <a:pt x="27075" y="17164"/>
                  </a:lnTo>
                  <a:lnTo>
                    <a:pt x="27629" y="17054"/>
                  </a:lnTo>
                  <a:lnTo>
                    <a:pt x="28404" y="16278"/>
                  </a:lnTo>
                  <a:lnTo>
                    <a:pt x="28515" y="15669"/>
                  </a:lnTo>
                  <a:lnTo>
                    <a:pt x="28459" y="14230"/>
                  </a:lnTo>
                  <a:lnTo>
                    <a:pt x="28127" y="11572"/>
                  </a:lnTo>
                  <a:lnTo>
                    <a:pt x="27850" y="10299"/>
                  </a:lnTo>
                  <a:lnTo>
                    <a:pt x="27297" y="8472"/>
                  </a:lnTo>
                  <a:lnTo>
                    <a:pt x="25802" y="5482"/>
                  </a:lnTo>
                  <a:lnTo>
                    <a:pt x="23753" y="3157"/>
                  </a:lnTo>
                  <a:lnTo>
                    <a:pt x="21151" y="1385"/>
                  </a:lnTo>
                  <a:lnTo>
                    <a:pt x="19601" y="831"/>
                  </a:lnTo>
                  <a:lnTo>
                    <a:pt x="17829" y="277"/>
                  </a:lnTo>
                  <a:lnTo>
                    <a:pt x="13953"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5"/>
            <p:cNvSpPr/>
            <p:nvPr/>
          </p:nvSpPr>
          <p:spPr>
            <a:xfrm>
              <a:off x="2378050" y="2636725"/>
              <a:ext cx="1021550" cy="769600"/>
            </a:xfrm>
            <a:custGeom>
              <a:rect b="b" l="l" r="r" t="t"/>
              <a:pathLst>
                <a:path extrusionOk="0" h="30784" w="40862">
                  <a:moveTo>
                    <a:pt x="12292" y="0"/>
                  </a:moveTo>
                  <a:lnTo>
                    <a:pt x="9856" y="609"/>
                  </a:lnTo>
                  <a:lnTo>
                    <a:pt x="7752" y="1716"/>
                  </a:lnTo>
                  <a:lnTo>
                    <a:pt x="5980" y="3211"/>
                  </a:lnTo>
                  <a:lnTo>
                    <a:pt x="5205" y="3986"/>
                  </a:lnTo>
                  <a:lnTo>
                    <a:pt x="5094" y="4042"/>
                  </a:lnTo>
                  <a:lnTo>
                    <a:pt x="5039" y="4042"/>
                  </a:lnTo>
                  <a:lnTo>
                    <a:pt x="4984" y="3931"/>
                  </a:lnTo>
                  <a:lnTo>
                    <a:pt x="4984" y="1882"/>
                  </a:lnTo>
                  <a:lnTo>
                    <a:pt x="4928" y="1384"/>
                  </a:lnTo>
                  <a:lnTo>
                    <a:pt x="4319" y="775"/>
                  </a:lnTo>
                  <a:lnTo>
                    <a:pt x="3876" y="720"/>
                  </a:lnTo>
                  <a:lnTo>
                    <a:pt x="1108" y="720"/>
                  </a:lnTo>
                  <a:lnTo>
                    <a:pt x="665" y="775"/>
                  </a:lnTo>
                  <a:lnTo>
                    <a:pt x="56" y="1384"/>
                  </a:lnTo>
                  <a:lnTo>
                    <a:pt x="1" y="1882"/>
                  </a:lnTo>
                  <a:lnTo>
                    <a:pt x="1" y="29455"/>
                  </a:lnTo>
                  <a:lnTo>
                    <a:pt x="56" y="30009"/>
                  </a:lnTo>
                  <a:lnTo>
                    <a:pt x="776" y="30673"/>
                  </a:lnTo>
                  <a:lnTo>
                    <a:pt x="1274" y="30784"/>
                  </a:lnTo>
                  <a:lnTo>
                    <a:pt x="4153" y="30784"/>
                  </a:lnTo>
                  <a:lnTo>
                    <a:pt x="4652" y="30673"/>
                  </a:lnTo>
                  <a:lnTo>
                    <a:pt x="5371" y="29953"/>
                  </a:lnTo>
                  <a:lnTo>
                    <a:pt x="5427" y="29455"/>
                  </a:lnTo>
                  <a:lnTo>
                    <a:pt x="5427" y="29344"/>
                  </a:lnTo>
                  <a:lnTo>
                    <a:pt x="5427" y="24140"/>
                  </a:lnTo>
                  <a:lnTo>
                    <a:pt x="5427" y="17773"/>
                  </a:lnTo>
                  <a:lnTo>
                    <a:pt x="5427" y="11350"/>
                  </a:lnTo>
                  <a:lnTo>
                    <a:pt x="5427" y="10575"/>
                  </a:lnTo>
                  <a:lnTo>
                    <a:pt x="5759" y="9136"/>
                  </a:lnTo>
                  <a:lnTo>
                    <a:pt x="6368" y="7917"/>
                  </a:lnTo>
                  <a:lnTo>
                    <a:pt x="7309" y="6921"/>
                  </a:lnTo>
                  <a:lnTo>
                    <a:pt x="7918" y="6478"/>
                  </a:lnTo>
                  <a:lnTo>
                    <a:pt x="8583" y="6090"/>
                  </a:lnTo>
                  <a:lnTo>
                    <a:pt x="9967" y="5481"/>
                  </a:lnTo>
                  <a:lnTo>
                    <a:pt x="11406" y="5149"/>
                  </a:lnTo>
                  <a:lnTo>
                    <a:pt x="12957" y="5094"/>
                  </a:lnTo>
                  <a:lnTo>
                    <a:pt x="13732" y="5204"/>
                  </a:lnTo>
                  <a:lnTo>
                    <a:pt x="14507" y="5371"/>
                  </a:lnTo>
                  <a:lnTo>
                    <a:pt x="15725" y="5869"/>
                  </a:lnTo>
                  <a:lnTo>
                    <a:pt x="16611" y="6755"/>
                  </a:lnTo>
                  <a:lnTo>
                    <a:pt x="17220" y="7973"/>
                  </a:lnTo>
                  <a:lnTo>
                    <a:pt x="17441" y="8803"/>
                  </a:lnTo>
                  <a:lnTo>
                    <a:pt x="17607" y="9911"/>
                  </a:lnTo>
                  <a:lnTo>
                    <a:pt x="17607" y="10907"/>
                  </a:lnTo>
                  <a:lnTo>
                    <a:pt x="17607" y="16610"/>
                  </a:lnTo>
                  <a:lnTo>
                    <a:pt x="17607" y="23033"/>
                  </a:lnTo>
                  <a:lnTo>
                    <a:pt x="17607" y="29455"/>
                  </a:lnTo>
                  <a:lnTo>
                    <a:pt x="17663" y="30009"/>
                  </a:lnTo>
                  <a:lnTo>
                    <a:pt x="18383" y="30729"/>
                  </a:lnTo>
                  <a:lnTo>
                    <a:pt x="18881" y="30784"/>
                  </a:lnTo>
                  <a:lnTo>
                    <a:pt x="21926" y="30784"/>
                  </a:lnTo>
                  <a:lnTo>
                    <a:pt x="22424" y="30729"/>
                  </a:lnTo>
                  <a:lnTo>
                    <a:pt x="23089" y="30009"/>
                  </a:lnTo>
                  <a:lnTo>
                    <a:pt x="23200" y="29510"/>
                  </a:lnTo>
                  <a:lnTo>
                    <a:pt x="23200" y="24361"/>
                  </a:lnTo>
                  <a:lnTo>
                    <a:pt x="23200" y="17773"/>
                  </a:lnTo>
                  <a:lnTo>
                    <a:pt x="23144" y="11129"/>
                  </a:lnTo>
                  <a:lnTo>
                    <a:pt x="23200" y="10409"/>
                  </a:lnTo>
                  <a:lnTo>
                    <a:pt x="23476" y="9080"/>
                  </a:lnTo>
                  <a:lnTo>
                    <a:pt x="24085" y="7973"/>
                  </a:lnTo>
                  <a:lnTo>
                    <a:pt x="24916" y="6976"/>
                  </a:lnTo>
                  <a:lnTo>
                    <a:pt x="25470" y="6533"/>
                  </a:lnTo>
                  <a:lnTo>
                    <a:pt x="26079" y="6201"/>
                  </a:lnTo>
                  <a:lnTo>
                    <a:pt x="27463" y="5592"/>
                  </a:lnTo>
                  <a:lnTo>
                    <a:pt x="28238" y="5426"/>
                  </a:lnTo>
                  <a:lnTo>
                    <a:pt x="29622" y="5149"/>
                  </a:lnTo>
                  <a:lnTo>
                    <a:pt x="31892" y="5260"/>
                  </a:lnTo>
                  <a:lnTo>
                    <a:pt x="33609" y="5980"/>
                  </a:lnTo>
                  <a:lnTo>
                    <a:pt x="34771" y="7475"/>
                  </a:lnTo>
                  <a:lnTo>
                    <a:pt x="35103" y="8526"/>
                  </a:lnTo>
                  <a:lnTo>
                    <a:pt x="35325" y="10298"/>
                  </a:lnTo>
                  <a:lnTo>
                    <a:pt x="35325" y="11295"/>
                  </a:lnTo>
                  <a:lnTo>
                    <a:pt x="35325" y="19268"/>
                  </a:lnTo>
                  <a:lnTo>
                    <a:pt x="35325" y="24417"/>
                  </a:lnTo>
                  <a:lnTo>
                    <a:pt x="35325" y="29510"/>
                  </a:lnTo>
                  <a:lnTo>
                    <a:pt x="35380" y="30009"/>
                  </a:lnTo>
                  <a:lnTo>
                    <a:pt x="36045" y="30673"/>
                  </a:lnTo>
                  <a:lnTo>
                    <a:pt x="36543" y="30729"/>
                  </a:lnTo>
                  <a:lnTo>
                    <a:pt x="39920" y="30729"/>
                  </a:lnTo>
                  <a:lnTo>
                    <a:pt x="40308" y="30673"/>
                  </a:lnTo>
                  <a:lnTo>
                    <a:pt x="40806" y="30175"/>
                  </a:lnTo>
                  <a:lnTo>
                    <a:pt x="40862" y="29787"/>
                  </a:lnTo>
                  <a:lnTo>
                    <a:pt x="40862" y="10298"/>
                  </a:lnTo>
                  <a:lnTo>
                    <a:pt x="40806" y="8969"/>
                  </a:lnTo>
                  <a:lnTo>
                    <a:pt x="40529" y="7308"/>
                  </a:lnTo>
                  <a:lnTo>
                    <a:pt x="40197" y="5924"/>
                  </a:lnTo>
                  <a:lnTo>
                    <a:pt x="39035" y="3543"/>
                  </a:lnTo>
                  <a:lnTo>
                    <a:pt x="37263" y="1716"/>
                  </a:lnTo>
                  <a:lnTo>
                    <a:pt x="34993" y="498"/>
                  </a:lnTo>
                  <a:lnTo>
                    <a:pt x="33664" y="166"/>
                  </a:lnTo>
                  <a:lnTo>
                    <a:pt x="32390" y="0"/>
                  </a:lnTo>
                  <a:lnTo>
                    <a:pt x="29899" y="55"/>
                  </a:lnTo>
                  <a:lnTo>
                    <a:pt x="27574" y="664"/>
                  </a:lnTo>
                  <a:lnTo>
                    <a:pt x="25303" y="1827"/>
                  </a:lnTo>
                  <a:lnTo>
                    <a:pt x="24196" y="2658"/>
                  </a:lnTo>
                  <a:lnTo>
                    <a:pt x="23089" y="3599"/>
                  </a:lnTo>
                  <a:lnTo>
                    <a:pt x="22092" y="4762"/>
                  </a:lnTo>
                  <a:lnTo>
                    <a:pt x="22037" y="4762"/>
                  </a:lnTo>
                  <a:lnTo>
                    <a:pt x="21981" y="4817"/>
                  </a:lnTo>
                  <a:lnTo>
                    <a:pt x="21926" y="4762"/>
                  </a:lnTo>
                  <a:lnTo>
                    <a:pt x="21926" y="4706"/>
                  </a:lnTo>
                  <a:lnTo>
                    <a:pt x="21262" y="3654"/>
                  </a:lnTo>
                  <a:lnTo>
                    <a:pt x="19656" y="1938"/>
                  </a:lnTo>
                  <a:lnTo>
                    <a:pt x="17607" y="775"/>
                  </a:lnTo>
                  <a:lnTo>
                    <a:pt x="15116" y="111"/>
                  </a:lnTo>
                  <a:lnTo>
                    <a:pt x="13732"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5"/>
            <p:cNvSpPr/>
            <p:nvPr/>
          </p:nvSpPr>
          <p:spPr>
            <a:xfrm>
              <a:off x="6307750" y="2654700"/>
              <a:ext cx="577225" cy="751625"/>
            </a:xfrm>
            <a:custGeom>
              <a:rect b="b" l="l" r="r" t="t"/>
              <a:pathLst>
                <a:path extrusionOk="0" h="30065" w="23089">
                  <a:moveTo>
                    <a:pt x="1384" y="1"/>
                  </a:moveTo>
                  <a:lnTo>
                    <a:pt x="1107" y="56"/>
                  </a:lnTo>
                  <a:lnTo>
                    <a:pt x="664" y="278"/>
                  </a:lnTo>
                  <a:lnTo>
                    <a:pt x="498" y="499"/>
                  </a:lnTo>
                  <a:lnTo>
                    <a:pt x="388" y="776"/>
                  </a:lnTo>
                  <a:lnTo>
                    <a:pt x="388" y="1274"/>
                  </a:lnTo>
                  <a:lnTo>
                    <a:pt x="498" y="1496"/>
                  </a:lnTo>
                  <a:lnTo>
                    <a:pt x="8194" y="14562"/>
                  </a:lnTo>
                  <a:lnTo>
                    <a:pt x="8305" y="14839"/>
                  </a:lnTo>
                  <a:lnTo>
                    <a:pt x="8194" y="15116"/>
                  </a:lnTo>
                  <a:lnTo>
                    <a:pt x="111" y="28515"/>
                  </a:lnTo>
                  <a:lnTo>
                    <a:pt x="0" y="28736"/>
                  </a:lnTo>
                  <a:lnTo>
                    <a:pt x="0" y="29290"/>
                  </a:lnTo>
                  <a:lnTo>
                    <a:pt x="111" y="29511"/>
                  </a:lnTo>
                  <a:lnTo>
                    <a:pt x="277" y="29733"/>
                  </a:lnTo>
                  <a:lnTo>
                    <a:pt x="720" y="30010"/>
                  </a:lnTo>
                  <a:lnTo>
                    <a:pt x="4817" y="30010"/>
                  </a:lnTo>
                  <a:lnTo>
                    <a:pt x="5315" y="29954"/>
                  </a:lnTo>
                  <a:lnTo>
                    <a:pt x="5648" y="29567"/>
                  </a:lnTo>
                  <a:lnTo>
                    <a:pt x="11074" y="20597"/>
                  </a:lnTo>
                  <a:lnTo>
                    <a:pt x="11295" y="20431"/>
                  </a:lnTo>
                  <a:lnTo>
                    <a:pt x="11572" y="20376"/>
                  </a:lnTo>
                  <a:lnTo>
                    <a:pt x="11849" y="20431"/>
                  </a:lnTo>
                  <a:lnTo>
                    <a:pt x="12015" y="20653"/>
                  </a:lnTo>
                  <a:lnTo>
                    <a:pt x="17330" y="29567"/>
                  </a:lnTo>
                  <a:lnTo>
                    <a:pt x="17662" y="29954"/>
                  </a:lnTo>
                  <a:lnTo>
                    <a:pt x="18161" y="30065"/>
                  </a:lnTo>
                  <a:lnTo>
                    <a:pt x="22424" y="30065"/>
                  </a:lnTo>
                  <a:lnTo>
                    <a:pt x="22811" y="29788"/>
                  </a:lnTo>
                  <a:lnTo>
                    <a:pt x="22977" y="29567"/>
                  </a:lnTo>
                  <a:lnTo>
                    <a:pt x="23088" y="29290"/>
                  </a:lnTo>
                  <a:lnTo>
                    <a:pt x="23088" y="28791"/>
                  </a:lnTo>
                  <a:lnTo>
                    <a:pt x="22977" y="28570"/>
                  </a:lnTo>
                  <a:lnTo>
                    <a:pt x="14838" y="15116"/>
                  </a:lnTo>
                  <a:lnTo>
                    <a:pt x="14728" y="14839"/>
                  </a:lnTo>
                  <a:lnTo>
                    <a:pt x="14838" y="14562"/>
                  </a:lnTo>
                  <a:lnTo>
                    <a:pt x="22922" y="1496"/>
                  </a:lnTo>
                  <a:lnTo>
                    <a:pt x="23033" y="1274"/>
                  </a:lnTo>
                  <a:lnTo>
                    <a:pt x="23088" y="721"/>
                  </a:lnTo>
                  <a:lnTo>
                    <a:pt x="22977" y="499"/>
                  </a:lnTo>
                  <a:lnTo>
                    <a:pt x="22811" y="278"/>
                  </a:lnTo>
                  <a:lnTo>
                    <a:pt x="22368" y="1"/>
                  </a:lnTo>
                  <a:lnTo>
                    <a:pt x="18161" y="1"/>
                  </a:lnTo>
                  <a:lnTo>
                    <a:pt x="17662" y="56"/>
                  </a:lnTo>
                  <a:lnTo>
                    <a:pt x="17330" y="444"/>
                  </a:lnTo>
                  <a:lnTo>
                    <a:pt x="12015" y="9081"/>
                  </a:lnTo>
                  <a:lnTo>
                    <a:pt x="11849" y="9302"/>
                  </a:lnTo>
                  <a:lnTo>
                    <a:pt x="11572" y="9358"/>
                  </a:lnTo>
                  <a:lnTo>
                    <a:pt x="11295" y="9302"/>
                  </a:lnTo>
                  <a:lnTo>
                    <a:pt x="11129" y="9081"/>
                  </a:lnTo>
                  <a:lnTo>
                    <a:pt x="6201" y="499"/>
                  </a:lnTo>
                  <a:lnTo>
                    <a:pt x="6035" y="278"/>
                  </a:lnTo>
                  <a:lnTo>
                    <a:pt x="5592" y="56"/>
                  </a:lnTo>
                  <a:lnTo>
                    <a:pt x="5315"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5"/>
            <p:cNvSpPr/>
            <p:nvPr/>
          </p:nvSpPr>
          <p:spPr>
            <a:xfrm>
              <a:off x="4916650" y="2290675"/>
              <a:ext cx="418025" cy="1114275"/>
            </a:xfrm>
            <a:custGeom>
              <a:rect b="b" l="l" r="r" t="t"/>
              <a:pathLst>
                <a:path extrusionOk="0" h="44571" w="16721">
                  <a:moveTo>
                    <a:pt x="12956" y="0"/>
                  </a:moveTo>
                  <a:lnTo>
                    <a:pt x="11959" y="56"/>
                  </a:lnTo>
                  <a:lnTo>
                    <a:pt x="10575" y="277"/>
                  </a:lnTo>
                  <a:lnTo>
                    <a:pt x="8361" y="1052"/>
                  </a:lnTo>
                  <a:lnTo>
                    <a:pt x="6699" y="2436"/>
                  </a:lnTo>
                  <a:lnTo>
                    <a:pt x="5592" y="4430"/>
                  </a:lnTo>
                  <a:lnTo>
                    <a:pt x="5260" y="5703"/>
                  </a:lnTo>
                  <a:lnTo>
                    <a:pt x="4983" y="7143"/>
                  </a:lnTo>
                  <a:lnTo>
                    <a:pt x="4817" y="10022"/>
                  </a:lnTo>
                  <a:lnTo>
                    <a:pt x="4817" y="11406"/>
                  </a:lnTo>
                  <a:lnTo>
                    <a:pt x="4817" y="14063"/>
                  </a:lnTo>
                  <a:lnTo>
                    <a:pt x="4817" y="14230"/>
                  </a:lnTo>
                  <a:lnTo>
                    <a:pt x="4540" y="14506"/>
                  </a:lnTo>
                  <a:lnTo>
                    <a:pt x="4319" y="14562"/>
                  </a:lnTo>
                  <a:lnTo>
                    <a:pt x="1218" y="14562"/>
                  </a:lnTo>
                  <a:lnTo>
                    <a:pt x="720" y="14617"/>
                  </a:lnTo>
                  <a:lnTo>
                    <a:pt x="55" y="15282"/>
                  </a:lnTo>
                  <a:lnTo>
                    <a:pt x="0" y="15724"/>
                  </a:lnTo>
                  <a:lnTo>
                    <a:pt x="0" y="18105"/>
                  </a:lnTo>
                  <a:lnTo>
                    <a:pt x="55" y="18548"/>
                  </a:lnTo>
                  <a:lnTo>
                    <a:pt x="720" y="19213"/>
                  </a:lnTo>
                  <a:lnTo>
                    <a:pt x="1218" y="19323"/>
                  </a:lnTo>
                  <a:lnTo>
                    <a:pt x="4540" y="19323"/>
                  </a:lnTo>
                  <a:lnTo>
                    <a:pt x="4817" y="19600"/>
                  </a:lnTo>
                  <a:lnTo>
                    <a:pt x="4872" y="19822"/>
                  </a:lnTo>
                  <a:lnTo>
                    <a:pt x="4872" y="43408"/>
                  </a:lnTo>
                  <a:lnTo>
                    <a:pt x="4928" y="43851"/>
                  </a:lnTo>
                  <a:lnTo>
                    <a:pt x="5592" y="44515"/>
                  </a:lnTo>
                  <a:lnTo>
                    <a:pt x="6035" y="44571"/>
                  </a:lnTo>
                  <a:lnTo>
                    <a:pt x="9191" y="44571"/>
                  </a:lnTo>
                  <a:lnTo>
                    <a:pt x="9689" y="44515"/>
                  </a:lnTo>
                  <a:lnTo>
                    <a:pt x="10354" y="43851"/>
                  </a:lnTo>
                  <a:lnTo>
                    <a:pt x="10409" y="43408"/>
                  </a:lnTo>
                  <a:lnTo>
                    <a:pt x="10409" y="19766"/>
                  </a:lnTo>
                  <a:lnTo>
                    <a:pt x="10464" y="19545"/>
                  </a:lnTo>
                  <a:lnTo>
                    <a:pt x="10741" y="19268"/>
                  </a:lnTo>
                  <a:lnTo>
                    <a:pt x="14672" y="19268"/>
                  </a:lnTo>
                  <a:lnTo>
                    <a:pt x="15115" y="19157"/>
                  </a:lnTo>
                  <a:lnTo>
                    <a:pt x="15780" y="18493"/>
                  </a:lnTo>
                  <a:lnTo>
                    <a:pt x="15835" y="18050"/>
                  </a:lnTo>
                  <a:lnTo>
                    <a:pt x="15835" y="15724"/>
                  </a:lnTo>
                  <a:lnTo>
                    <a:pt x="15780" y="15226"/>
                  </a:lnTo>
                  <a:lnTo>
                    <a:pt x="15115" y="14562"/>
                  </a:lnTo>
                  <a:lnTo>
                    <a:pt x="14672" y="14506"/>
                  </a:lnTo>
                  <a:lnTo>
                    <a:pt x="10686" y="14506"/>
                  </a:lnTo>
                  <a:lnTo>
                    <a:pt x="10409" y="14230"/>
                  </a:lnTo>
                  <a:lnTo>
                    <a:pt x="10409" y="14008"/>
                  </a:lnTo>
                  <a:lnTo>
                    <a:pt x="10409" y="13067"/>
                  </a:lnTo>
                  <a:lnTo>
                    <a:pt x="10354" y="12126"/>
                  </a:lnTo>
                  <a:lnTo>
                    <a:pt x="10298" y="9634"/>
                  </a:lnTo>
                  <a:lnTo>
                    <a:pt x="10464" y="7198"/>
                  </a:lnTo>
                  <a:lnTo>
                    <a:pt x="10575" y="6534"/>
                  </a:lnTo>
                  <a:lnTo>
                    <a:pt x="10963" y="5592"/>
                  </a:lnTo>
                  <a:lnTo>
                    <a:pt x="11683" y="4928"/>
                  </a:lnTo>
                  <a:lnTo>
                    <a:pt x="12735" y="4540"/>
                  </a:lnTo>
                  <a:lnTo>
                    <a:pt x="13399" y="4430"/>
                  </a:lnTo>
                  <a:lnTo>
                    <a:pt x="14229" y="4374"/>
                  </a:lnTo>
                  <a:lnTo>
                    <a:pt x="15115" y="4485"/>
                  </a:lnTo>
                  <a:lnTo>
                    <a:pt x="15392" y="4540"/>
                  </a:lnTo>
                  <a:lnTo>
                    <a:pt x="15946" y="4485"/>
                  </a:lnTo>
                  <a:lnTo>
                    <a:pt x="16333" y="4208"/>
                  </a:lnTo>
                  <a:lnTo>
                    <a:pt x="16666" y="3821"/>
                  </a:lnTo>
                  <a:lnTo>
                    <a:pt x="16721" y="3322"/>
                  </a:lnTo>
                  <a:lnTo>
                    <a:pt x="16721" y="1440"/>
                  </a:lnTo>
                  <a:lnTo>
                    <a:pt x="16721" y="997"/>
                  </a:lnTo>
                  <a:lnTo>
                    <a:pt x="16167" y="388"/>
                  </a:lnTo>
                  <a:lnTo>
                    <a:pt x="15780" y="222"/>
                  </a:lnTo>
                  <a:lnTo>
                    <a:pt x="14894" y="56"/>
                  </a:lnTo>
                  <a:lnTo>
                    <a:pt x="1295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5"/>
            <p:cNvSpPr/>
            <p:nvPr/>
          </p:nvSpPr>
          <p:spPr>
            <a:xfrm>
              <a:off x="5402475" y="2293450"/>
              <a:ext cx="137075" cy="1111500"/>
            </a:xfrm>
            <a:custGeom>
              <a:rect b="b" l="l" r="r" t="t"/>
              <a:pathLst>
                <a:path extrusionOk="0" h="44460" w="5483">
                  <a:moveTo>
                    <a:pt x="1219" y="0"/>
                  </a:moveTo>
                  <a:lnTo>
                    <a:pt x="721" y="55"/>
                  </a:lnTo>
                  <a:lnTo>
                    <a:pt x="112" y="664"/>
                  </a:lnTo>
                  <a:lnTo>
                    <a:pt x="1" y="1163"/>
                  </a:lnTo>
                  <a:lnTo>
                    <a:pt x="1" y="43297"/>
                  </a:lnTo>
                  <a:lnTo>
                    <a:pt x="112" y="43740"/>
                  </a:lnTo>
                  <a:lnTo>
                    <a:pt x="721" y="44404"/>
                  </a:lnTo>
                  <a:lnTo>
                    <a:pt x="1219" y="44460"/>
                  </a:lnTo>
                  <a:lnTo>
                    <a:pt x="4264" y="44460"/>
                  </a:lnTo>
                  <a:lnTo>
                    <a:pt x="4763" y="44404"/>
                  </a:lnTo>
                  <a:lnTo>
                    <a:pt x="5372" y="43740"/>
                  </a:lnTo>
                  <a:lnTo>
                    <a:pt x="5482" y="43297"/>
                  </a:lnTo>
                  <a:lnTo>
                    <a:pt x="5482" y="1163"/>
                  </a:lnTo>
                  <a:lnTo>
                    <a:pt x="5372" y="664"/>
                  </a:lnTo>
                  <a:lnTo>
                    <a:pt x="4763" y="55"/>
                  </a:lnTo>
                  <a:lnTo>
                    <a:pt x="426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5"/>
            <p:cNvSpPr/>
            <p:nvPr/>
          </p:nvSpPr>
          <p:spPr>
            <a:xfrm>
              <a:off x="4219025" y="2646400"/>
              <a:ext cx="401425" cy="759925"/>
            </a:xfrm>
            <a:custGeom>
              <a:rect b="b" l="l" r="r" t="t"/>
              <a:pathLst>
                <a:path extrusionOk="0" h="30397" w="16057">
                  <a:moveTo>
                    <a:pt x="15005" y="1"/>
                  </a:moveTo>
                  <a:lnTo>
                    <a:pt x="13399" y="56"/>
                  </a:lnTo>
                  <a:lnTo>
                    <a:pt x="10575" y="720"/>
                  </a:lnTo>
                  <a:lnTo>
                    <a:pt x="8194" y="1994"/>
                  </a:lnTo>
                  <a:lnTo>
                    <a:pt x="6256" y="3876"/>
                  </a:lnTo>
                  <a:lnTo>
                    <a:pt x="5481" y="5094"/>
                  </a:lnTo>
                  <a:lnTo>
                    <a:pt x="5481" y="4873"/>
                  </a:lnTo>
                  <a:lnTo>
                    <a:pt x="5481" y="4541"/>
                  </a:lnTo>
                  <a:lnTo>
                    <a:pt x="5481" y="1551"/>
                  </a:lnTo>
                  <a:lnTo>
                    <a:pt x="5426" y="1053"/>
                  </a:lnTo>
                  <a:lnTo>
                    <a:pt x="4762" y="388"/>
                  </a:lnTo>
                  <a:lnTo>
                    <a:pt x="4263" y="333"/>
                  </a:lnTo>
                  <a:lnTo>
                    <a:pt x="1218" y="333"/>
                  </a:lnTo>
                  <a:lnTo>
                    <a:pt x="720" y="388"/>
                  </a:lnTo>
                  <a:lnTo>
                    <a:pt x="55" y="1053"/>
                  </a:lnTo>
                  <a:lnTo>
                    <a:pt x="0" y="1551"/>
                  </a:lnTo>
                  <a:lnTo>
                    <a:pt x="0" y="29234"/>
                  </a:lnTo>
                  <a:lnTo>
                    <a:pt x="55" y="29677"/>
                  </a:lnTo>
                  <a:lnTo>
                    <a:pt x="720" y="30286"/>
                  </a:lnTo>
                  <a:lnTo>
                    <a:pt x="1163" y="30397"/>
                  </a:lnTo>
                  <a:lnTo>
                    <a:pt x="4374" y="30397"/>
                  </a:lnTo>
                  <a:lnTo>
                    <a:pt x="4817" y="30342"/>
                  </a:lnTo>
                  <a:lnTo>
                    <a:pt x="5205" y="30065"/>
                  </a:lnTo>
                  <a:lnTo>
                    <a:pt x="5481" y="29677"/>
                  </a:lnTo>
                  <a:lnTo>
                    <a:pt x="5537" y="29234"/>
                  </a:lnTo>
                  <a:lnTo>
                    <a:pt x="5537" y="13455"/>
                  </a:lnTo>
                  <a:lnTo>
                    <a:pt x="5592" y="12015"/>
                  </a:lnTo>
                  <a:lnTo>
                    <a:pt x="6256" y="10022"/>
                  </a:lnTo>
                  <a:lnTo>
                    <a:pt x="6921" y="8804"/>
                  </a:lnTo>
                  <a:lnTo>
                    <a:pt x="7862" y="7697"/>
                  </a:lnTo>
                  <a:lnTo>
                    <a:pt x="9080" y="6866"/>
                  </a:lnTo>
                  <a:lnTo>
                    <a:pt x="10520" y="6202"/>
                  </a:lnTo>
                  <a:lnTo>
                    <a:pt x="12236" y="5869"/>
                  </a:lnTo>
                  <a:lnTo>
                    <a:pt x="15005" y="5869"/>
                  </a:lnTo>
                  <a:lnTo>
                    <a:pt x="15447" y="5814"/>
                  </a:lnTo>
                  <a:lnTo>
                    <a:pt x="15780" y="5537"/>
                  </a:lnTo>
                  <a:lnTo>
                    <a:pt x="16001" y="5205"/>
                  </a:lnTo>
                  <a:lnTo>
                    <a:pt x="16056" y="4817"/>
                  </a:lnTo>
                  <a:lnTo>
                    <a:pt x="16056" y="997"/>
                  </a:lnTo>
                  <a:lnTo>
                    <a:pt x="16001" y="610"/>
                  </a:lnTo>
                  <a:lnTo>
                    <a:pt x="15724" y="277"/>
                  </a:lnTo>
                  <a:lnTo>
                    <a:pt x="1539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5"/>
            <p:cNvSpPr/>
            <p:nvPr/>
          </p:nvSpPr>
          <p:spPr>
            <a:xfrm>
              <a:off x="4699325" y="2654700"/>
              <a:ext cx="135675" cy="750250"/>
            </a:xfrm>
            <a:custGeom>
              <a:rect b="b" l="l" r="r" t="t"/>
              <a:pathLst>
                <a:path extrusionOk="0" h="30010" w="5427">
                  <a:moveTo>
                    <a:pt x="1163" y="1"/>
                  </a:moveTo>
                  <a:lnTo>
                    <a:pt x="665" y="56"/>
                  </a:lnTo>
                  <a:lnTo>
                    <a:pt x="56" y="721"/>
                  </a:lnTo>
                  <a:lnTo>
                    <a:pt x="0" y="1219"/>
                  </a:lnTo>
                  <a:lnTo>
                    <a:pt x="0" y="28847"/>
                  </a:lnTo>
                  <a:lnTo>
                    <a:pt x="56" y="29290"/>
                  </a:lnTo>
                  <a:lnTo>
                    <a:pt x="665" y="29954"/>
                  </a:lnTo>
                  <a:lnTo>
                    <a:pt x="1163" y="30010"/>
                  </a:lnTo>
                  <a:lnTo>
                    <a:pt x="4264" y="30010"/>
                  </a:lnTo>
                  <a:lnTo>
                    <a:pt x="4707" y="29954"/>
                  </a:lnTo>
                  <a:lnTo>
                    <a:pt x="5371" y="29290"/>
                  </a:lnTo>
                  <a:lnTo>
                    <a:pt x="5426" y="28847"/>
                  </a:lnTo>
                  <a:lnTo>
                    <a:pt x="5426" y="1219"/>
                  </a:lnTo>
                  <a:lnTo>
                    <a:pt x="5371" y="721"/>
                  </a:lnTo>
                  <a:lnTo>
                    <a:pt x="4707" y="56"/>
                  </a:lnTo>
                  <a:lnTo>
                    <a:pt x="4264"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5"/>
            <p:cNvSpPr/>
            <p:nvPr/>
          </p:nvSpPr>
          <p:spPr>
            <a:xfrm>
              <a:off x="4699325" y="2290675"/>
              <a:ext cx="135675" cy="156425"/>
            </a:xfrm>
            <a:custGeom>
              <a:rect b="b" l="l" r="r" t="t"/>
              <a:pathLst>
                <a:path extrusionOk="0" h="6257" w="5427">
                  <a:moveTo>
                    <a:pt x="2603" y="0"/>
                  </a:moveTo>
                  <a:lnTo>
                    <a:pt x="1052" y="56"/>
                  </a:lnTo>
                  <a:lnTo>
                    <a:pt x="665" y="111"/>
                  </a:lnTo>
                  <a:lnTo>
                    <a:pt x="56" y="720"/>
                  </a:lnTo>
                  <a:lnTo>
                    <a:pt x="0" y="1163"/>
                  </a:lnTo>
                  <a:lnTo>
                    <a:pt x="0" y="5149"/>
                  </a:lnTo>
                  <a:lnTo>
                    <a:pt x="56" y="5592"/>
                  </a:lnTo>
                  <a:lnTo>
                    <a:pt x="665" y="6201"/>
                  </a:lnTo>
                  <a:lnTo>
                    <a:pt x="1108" y="6257"/>
                  </a:lnTo>
                  <a:lnTo>
                    <a:pt x="4374" y="6257"/>
                  </a:lnTo>
                  <a:lnTo>
                    <a:pt x="4762" y="6201"/>
                  </a:lnTo>
                  <a:lnTo>
                    <a:pt x="5371" y="5592"/>
                  </a:lnTo>
                  <a:lnTo>
                    <a:pt x="5426" y="5149"/>
                  </a:lnTo>
                  <a:lnTo>
                    <a:pt x="5426" y="1163"/>
                  </a:lnTo>
                  <a:lnTo>
                    <a:pt x="5371" y="720"/>
                  </a:lnTo>
                  <a:lnTo>
                    <a:pt x="4817" y="111"/>
                  </a:lnTo>
                  <a:lnTo>
                    <a:pt x="4374" y="56"/>
                  </a:lnTo>
                  <a:lnTo>
                    <a:pt x="4153" y="56"/>
                  </a:lnTo>
                  <a:lnTo>
                    <a:pt x="260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5"/>
            <p:cNvSpPr/>
            <p:nvPr/>
          </p:nvSpPr>
          <p:spPr>
            <a:xfrm>
              <a:off x="5596275" y="2635325"/>
              <a:ext cx="712875" cy="791775"/>
            </a:xfrm>
            <a:custGeom>
              <a:rect b="b" l="l" r="r" t="t"/>
              <a:pathLst>
                <a:path extrusionOk="0" h="31671" w="28515">
                  <a:moveTo>
                    <a:pt x="14783" y="4430"/>
                  </a:moveTo>
                  <a:lnTo>
                    <a:pt x="16334" y="4707"/>
                  </a:lnTo>
                  <a:lnTo>
                    <a:pt x="17773" y="5205"/>
                  </a:lnTo>
                  <a:lnTo>
                    <a:pt x="19047" y="5925"/>
                  </a:lnTo>
                  <a:lnTo>
                    <a:pt x="20154" y="6921"/>
                  </a:lnTo>
                  <a:lnTo>
                    <a:pt x="21040" y="8084"/>
                  </a:lnTo>
                  <a:lnTo>
                    <a:pt x="22036" y="10243"/>
                  </a:lnTo>
                  <a:lnTo>
                    <a:pt x="22424" y="12015"/>
                  </a:lnTo>
                  <a:lnTo>
                    <a:pt x="22424" y="12237"/>
                  </a:lnTo>
                  <a:lnTo>
                    <a:pt x="22313" y="12458"/>
                  </a:lnTo>
                  <a:lnTo>
                    <a:pt x="22147" y="12624"/>
                  </a:lnTo>
                  <a:lnTo>
                    <a:pt x="6368" y="12624"/>
                  </a:lnTo>
                  <a:lnTo>
                    <a:pt x="6201" y="12458"/>
                  </a:lnTo>
                  <a:lnTo>
                    <a:pt x="6091" y="12292"/>
                  </a:lnTo>
                  <a:lnTo>
                    <a:pt x="6091" y="12071"/>
                  </a:lnTo>
                  <a:lnTo>
                    <a:pt x="6312" y="10686"/>
                  </a:lnTo>
                  <a:lnTo>
                    <a:pt x="7475" y="7973"/>
                  </a:lnTo>
                  <a:lnTo>
                    <a:pt x="8914" y="6312"/>
                  </a:lnTo>
                  <a:lnTo>
                    <a:pt x="10077" y="5427"/>
                  </a:lnTo>
                  <a:lnTo>
                    <a:pt x="11461" y="4762"/>
                  </a:lnTo>
                  <a:lnTo>
                    <a:pt x="13012" y="4430"/>
                  </a:lnTo>
                  <a:close/>
                  <a:moveTo>
                    <a:pt x="13953" y="1"/>
                  </a:moveTo>
                  <a:lnTo>
                    <a:pt x="11738" y="222"/>
                  </a:lnTo>
                  <a:lnTo>
                    <a:pt x="9911" y="499"/>
                  </a:lnTo>
                  <a:lnTo>
                    <a:pt x="6755" y="1717"/>
                  </a:lnTo>
                  <a:lnTo>
                    <a:pt x="4208" y="3655"/>
                  </a:lnTo>
                  <a:lnTo>
                    <a:pt x="2270" y="6257"/>
                  </a:lnTo>
                  <a:lnTo>
                    <a:pt x="1551" y="7863"/>
                  </a:lnTo>
                  <a:lnTo>
                    <a:pt x="886" y="9579"/>
                  </a:lnTo>
                  <a:lnTo>
                    <a:pt x="166" y="12956"/>
                  </a:lnTo>
                  <a:lnTo>
                    <a:pt x="0" y="16445"/>
                  </a:lnTo>
                  <a:lnTo>
                    <a:pt x="388" y="19933"/>
                  </a:lnTo>
                  <a:lnTo>
                    <a:pt x="886" y="21704"/>
                  </a:lnTo>
                  <a:lnTo>
                    <a:pt x="1385" y="23310"/>
                  </a:lnTo>
                  <a:lnTo>
                    <a:pt x="2935" y="26078"/>
                  </a:lnTo>
                  <a:lnTo>
                    <a:pt x="3931" y="27241"/>
                  </a:lnTo>
                  <a:lnTo>
                    <a:pt x="4485" y="27795"/>
                  </a:lnTo>
                  <a:lnTo>
                    <a:pt x="6811" y="29622"/>
                  </a:lnTo>
                  <a:lnTo>
                    <a:pt x="8582" y="30508"/>
                  </a:lnTo>
                  <a:lnTo>
                    <a:pt x="9524" y="30895"/>
                  </a:lnTo>
                  <a:lnTo>
                    <a:pt x="11406" y="31394"/>
                  </a:lnTo>
                  <a:lnTo>
                    <a:pt x="12347" y="31560"/>
                  </a:lnTo>
                  <a:lnTo>
                    <a:pt x="13399" y="31615"/>
                  </a:lnTo>
                  <a:lnTo>
                    <a:pt x="14174" y="31670"/>
                  </a:lnTo>
                  <a:lnTo>
                    <a:pt x="15448" y="31615"/>
                  </a:lnTo>
                  <a:lnTo>
                    <a:pt x="17164" y="31449"/>
                  </a:lnTo>
                  <a:lnTo>
                    <a:pt x="18327" y="31283"/>
                  </a:lnTo>
                  <a:lnTo>
                    <a:pt x="21206" y="30452"/>
                  </a:lnTo>
                  <a:lnTo>
                    <a:pt x="23255" y="29179"/>
                  </a:lnTo>
                  <a:lnTo>
                    <a:pt x="24196" y="28293"/>
                  </a:lnTo>
                  <a:lnTo>
                    <a:pt x="24916" y="27518"/>
                  </a:lnTo>
                  <a:lnTo>
                    <a:pt x="26244" y="25746"/>
                  </a:lnTo>
                  <a:lnTo>
                    <a:pt x="26964" y="24473"/>
                  </a:lnTo>
                  <a:lnTo>
                    <a:pt x="27352" y="23642"/>
                  </a:lnTo>
                  <a:lnTo>
                    <a:pt x="27684" y="22756"/>
                  </a:lnTo>
                  <a:lnTo>
                    <a:pt x="27795" y="22147"/>
                  </a:lnTo>
                  <a:lnTo>
                    <a:pt x="27573" y="21594"/>
                  </a:lnTo>
                  <a:lnTo>
                    <a:pt x="27186" y="21151"/>
                  </a:lnTo>
                  <a:lnTo>
                    <a:pt x="26577" y="20985"/>
                  </a:lnTo>
                  <a:lnTo>
                    <a:pt x="23974" y="20708"/>
                  </a:lnTo>
                  <a:lnTo>
                    <a:pt x="23531" y="20708"/>
                  </a:lnTo>
                  <a:lnTo>
                    <a:pt x="22756" y="21151"/>
                  </a:lnTo>
                  <a:lnTo>
                    <a:pt x="22590" y="21594"/>
                  </a:lnTo>
                  <a:lnTo>
                    <a:pt x="22258" y="22535"/>
                  </a:lnTo>
                  <a:lnTo>
                    <a:pt x="21427" y="24030"/>
                  </a:lnTo>
                  <a:lnTo>
                    <a:pt x="20375" y="25248"/>
                  </a:lnTo>
                  <a:lnTo>
                    <a:pt x="19102" y="26189"/>
                  </a:lnTo>
                  <a:lnTo>
                    <a:pt x="18382" y="26521"/>
                  </a:lnTo>
                  <a:lnTo>
                    <a:pt x="17496" y="26854"/>
                  </a:lnTo>
                  <a:lnTo>
                    <a:pt x="15669" y="27241"/>
                  </a:lnTo>
                  <a:lnTo>
                    <a:pt x="13842" y="27296"/>
                  </a:lnTo>
                  <a:lnTo>
                    <a:pt x="12070" y="26909"/>
                  </a:lnTo>
                  <a:lnTo>
                    <a:pt x="11185" y="26521"/>
                  </a:lnTo>
                  <a:lnTo>
                    <a:pt x="10409" y="26134"/>
                  </a:lnTo>
                  <a:lnTo>
                    <a:pt x="8970" y="25026"/>
                  </a:lnTo>
                  <a:lnTo>
                    <a:pt x="7752" y="23642"/>
                  </a:lnTo>
                  <a:lnTo>
                    <a:pt x="6866" y="21981"/>
                  </a:lnTo>
                  <a:lnTo>
                    <a:pt x="6589" y="21095"/>
                  </a:lnTo>
                  <a:lnTo>
                    <a:pt x="6091" y="19324"/>
                  </a:lnTo>
                  <a:lnTo>
                    <a:pt x="5980" y="17663"/>
                  </a:lnTo>
                  <a:lnTo>
                    <a:pt x="5980" y="17441"/>
                  </a:lnTo>
                  <a:lnTo>
                    <a:pt x="6146" y="17275"/>
                  </a:lnTo>
                  <a:lnTo>
                    <a:pt x="6312" y="17164"/>
                  </a:lnTo>
                  <a:lnTo>
                    <a:pt x="6534" y="17109"/>
                  </a:lnTo>
                  <a:lnTo>
                    <a:pt x="27075" y="17109"/>
                  </a:lnTo>
                  <a:lnTo>
                    <a:pt x="27629" y="17054"/>
                  </a:lnTo>
                  <a:lnTo>
                    <a:pt x="28404" y="16278"/>
                  </a:lnTo>
                  <a:lnTo>
                    <a:pt x="28514" y="15669"/>
                  </a:lnTo>
                  <a:lnTo>
                    <a:pt x="28514" y="14230"/>
                  </a:lnTo>
                  <a:lnTo>
                    <a:pt x="28182" y="11517"/>
                  </a:lnTo>
                  <a:lnTo>
                    <a:pt x="27850" y="10243"/>
                  </a:lnTo>
                  <a:lnTo>
                    <a:pt x="27296" y="8472"/>
                  </a:lnTo>
                  <a:lnTo>
                    <a:pt x="25801" y="5482"/>
                  </a:lnTo>
                  <a:lnTo>
                    <a:pt x="23698" y="3157"/>
                  </a:lnTo>
                  <a:lnTo>
                    <a:pt x="21095" y="1385"/>
                  </a:lnTo>
                  <a:lnTo>
                    <a:pt x="19600" y="776"/>
                  </a:lnTo>
                  <a:lnTo>
                    <a:pt x="17829" y="277"/>
                  </a:lnTo>
                  <a:lnTo>
                    <a:pt x="13953"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5"/>
            <p:cNvSpPr/>
            <p:nvPr/>
          </p:nvSpPr>
          <p:spPr>
            <a:xfrm>
              <a:off x="794550" y="2297600"/>
              <a:ext cx="1533700" cy="1103200"/>
            </a:xfrm>
            <a:custGeom>
              <a:rect b="b" l="l" r="r" t="t"/>
              <a:pathLst>
                <a:path extrusionOk="0" h="44128" w="61348">
                  <a:moveTo>
                    <a:pt x="42910" y="8471"/>
                  </a:moveTo>
                  <a:lnTo>
                    <a:pt x="43021" y="8693"/>
                  </a:lnTo>
                  <a:lnTo>
                    <a:pt x="44627" y="13344"/>
                  </a:lnTo>
                  <a:lnTo>
                    <a:pt x="46232" y="17884"/>
                  </a:lnTo>
                  <a:lnTo>
                    <a:pt x="48945" y="25580"/>
                  </a:lnTo>
                  <a:lnTo>
                    <a:pt x="49388" y="26798"/>
                  </a:lnTo>
                  <a:lnTo>
                    <a:pt x="48890" y="26853"/>
                  </a:lnTo>
                  <a:lnTo>
                    <a:pt x="48115" y="26853"/>
                  </a:lnTo>
                  <a:lnTo>
                    <a:pt x="46675" y="26908"/>
                  </a:lnTo>
                  <a:lnTo>
                    <a:pt x="43796" y="26632"/>
                  </a:lnTo>
                  <a:lnTo>
                    <a:pt x="42412" y="26355"/>
                  </a:lnTo>
                  <a:lnTo>
                    <a:pt x="40972" y="26023"/>
                  </a:lnTo>
                  <a:lnTo>
                    <a:pt x="38315" y="25081"/>
                  </a:lnTo>
                  <a:lnTo>
                    <a:pt x="37041" y="24472"/>
                  </a:lnTo>
                  <a:lnTo>
                    <a:pt x="36654" y="24251"/>
                  </a:lnTo>
                  <a:lnTo>
                    <a:pt x="36321" y="24085"/>
                  </a:lnTo>
                  <a:lnTo>
                    <a:pt x="36654" y="23199"/>
                  </a:lnTo>
                  <a:lnTo>
                    <a:pt x="36986" y="22368"/>
                  </a:lnTo>
                  <a:lnTo>
                    <a:pt x="39754" y="15337"/>
                  </a:lnTo>
                  <a:lnTo>
                    <a:pt x="42412" y="8693"/>
                  </a:lnTo>
                  <a:lnTo>
                    <a:pt x="42523" y="8471"/>
                  </a:lnTo>
                  <a:close/>
                  <a:moveTo>
                    <a:pt x="15060" y="19877"/>
                  </a:moveTo>
                  <a:lnTo>
                    <a:pt x="16721" y="19988"/>
                  </a:lnTo>
                  <a:lnTo>
                    <a:pt x="18327" y="20430"/>
                  </a:lnTo>
                  <a:lnTo>
                    <a:pt x="20320" y="21150"/>
                  </a:lnTo>
                  <a:lnTo>
                    <a:pt x="24307" y="23143"/>
                  </a:lnTo>
                  <a:lnTo>
                    <a:pt x="26245" y="24362"/>
                  </a:lnTo>
                  <a:lnTo>
                    <a:pt x="27684" y="25247"/>
                  </a:lnTo>
                  <a:lnTo>
                    <a:pt x="29179" y="26133"/>
                  </a:lnTo>
                  <a:lnTo>
                    <a:pt x="28847" y="26964"/>
                  </a:lnTo>
                  <a:lnTo>
                    <a:pt x="28515" y="27739"/>
                  </a:lnTo>
                  <a:lnTo>
                    <a:pt x="27850" y="29178"/>
                  </a:lnTo>
                  <a:lnTo>
                    <a:pt x="26300" y="31781"/>
                  </a:lnTo>
                  <a:lnTo>
                    <a:pt x="25303" y="32999"/>
                  </a:lnTo>
                  <a:lnTo>
                    <a:pt x="25248" y="32999"/>
                  </a:lnTo>
                  <a:lnTo>
                    <a:pt x="24916" y="33386"/>
                  </a:lnTo>
                  <a:lnTo>
                    <a:pt x="24584" y="33774"/>
                  </a:lnTo>
                  <a:lnTo>
                    <a:pt x="24307" y="34051"/>
                  </a:lnTo>
                  <a:lnTo>
                    <a:pt x="23975" y="34383"/>
                  </a:lnTo>
                  <a:lnTo>
                    <a:pt x="23421" y="34881"/>
                  </a:lnTo>
                  <a:lnTo>
                    <a:pt x="22757" y="35435"/>
                  </a:lnTo>
                  <a:lnTo>
                    <a:pt x="21483" y="36431"/>
                  </a:lnTo>
                  <a:lnTo>
                    <a:pt x="20099" y="37207"/>
                  </a:lnTo>
                  <a:lnTo>
                    <a:pt x="18659" y="37871"/>
                  </a:lnTo>
                  <a:lnTo>
                    <a:pt x="15670" y="38646"/>
                  </a:lnTo>
                  <a:lnTo>
                    <a:pt x="14175" y="38702"/>
                  </a:lnTo>
                  <a:lnTo>
                    <a:pt x="13178" y="38646"/>
                  </a:lnTo>
                  <a:lnTo>
                    <a:pt x="11296" y="38148"/>
                  </a:lnTo>
                  <a:lnTo>
                    <a:pt x="10410" y="37760"/>
                  </a:lnTo>
                  <a:lnTo>
                    <a:pt x="9579" y="37262"/>
                  </a:lnTo>
                  <a:lnTo>
                    <a:pt x="8084" y="35933"/>
                  </a:lnTo>
                  <a:lnTo>
                    <a:pt x="7420" y="35158"/>
                  </a:lnTo>
                  <a:lnTo>
                    <a:pt x="7088" y="34604"/>
                  </a:lnTo>
                  <a:lnTo>
                    <a:pt x="6755" y="34051"/>
                  </a:lnTo>
                  <a:lnTo>
                    <a:pt x="6091" y="32722"/>
                  </a:lnTo>
                  <a:lnTo>
                    <a:pt x="5482" y="29843"/>
                  </a:lnTo>
                  <a:lnTo>
                    <a:pt x="5427" y="28459"/>
                  </a:lnTo>
                  <a:lnTo>
                    <a:pt x="5482" y="27517"/>
                  </a:lnTo>
                  <a:lnTo>
                    <a:pt x="5870" y="25801"/>
                  </a:lnTo>
                  <a:lnTo>
                    <a:pt x="6645" y="24195"/>
                  </a:lnTo>
                  <a:lnTo>
                    <a:pt x="7697" y="22811"/>
                  </a:lnTo>
                  <a:lnTo>
                    <a:pt x="8306" y="22202"/>
                  </a:lnTo>
                  <a:lnTo>
                    <a:pt x="9025" y="21593"/>
                  </a:lnTo>
                  <a:lnTo>
                    <a:pt x="10576" y="20707"/>
                  </a:lnTo>
                  <a:lnTo>
                    <a:pt x="11406" y="20375"/>
                  </a:lnTo>
                  <a:lnTo>
                    <a:pt x="12292" y="20154"/>
                  </a:lnTo>
                  <a:lnTo>
                    <a:pt x="14119" y="19877"/>
                  </a:lnTo>
                  <a:close/>
                  <a:moveTo>
                    <a:pt x="39810" y="0"/>
                  </a:moveTo>
                  <a:lnTo>
                    <a:pt x="39311" y="332"/>
                  </a:lnTo>
                  <a:lnTo>
                    <a:pt x="39145" y="609"/>
                  </a:lnTo>
                  <a:lnTo>
                    <a:pt x="38425" y="2547"/>
                  </a:lnTo>
                  <a:lnTo>
                    <a:pt x="37706" y="4485"/>
                  </a:lnTo>
                  <a:lnTo>
                    <a:pt x="34716" y="12236"/>
                  </a:lnTo>
                  <a:lnTo>
                    <a:pt x="31615" y="20098"/>
                  </a:lnTo>
                  <a:lnTo>
                    <a:pt x="31505" y="20375"/>
                  </a:lnTo>
                  <a:lnTo>
                    <a:pt x="31228" y="20984"/>
                  </a:lnTo>
                  <a:lnTo>
                    <a:pt x="30120" y="20320"/>
                  </a:lnTo>
                  <a:lnTo>
                    <a:pt x="29068" y="19711"/>
                  </a:lnTo>
                  <a:lnTo>
                    <a:pt x="26964" y="18437"/>
                  </a:lnTo>
                  <a:lnTo>
                    <a:pt x="22480" y="16167"/>
                  </a:lnTo>
                  <a:lnTo>
                    <a:pt x="20044" y="15281"/>
                  </a:lnTo>
                  <a:lnTo>
                    <a:pt x="19988" y="15281"/>
                  </a:lnTo>
                  <a:lnTo>
                    <a:pt x="18825" y="14949"/>
                  </a:lnTo>
                  <a:lnTo>
                    <a:pt x="16445" y="14506"/>
                  </a:lnTo>
                  <a:lnTo>
                    <a:pt x="15227" y="14451"/>
                  </a:lnTo>
                  <a:lnTo>
                    <a:pt x="13842" y="14451"/>
                  </a:lnTo>
                  <a:lnTo>
                    <a:pt x="11019" y="14838"/>
                  </a:lnTo>
                  <a:lnTo>
                    <a:pt x="9634" y="15281"/>
                  </a:lnTo>
                  <a:lnTo>
                    <a:pt x="8306" y="15780"/>
                  </a:lnTo>
                  <a:lnTo>
                    <a:pt x="5870" y="17219"/>
                  </a:lnTo>
                  <a:lnTo>
                    <a:pt x="4762" y="18105"/>
                  </a:lnTo>
                  <a:lnTo>
                    <a:pt x="3655" y="19102"/>
                  </a:lnTo>
                  <a:lnTo>
                    <a:pt x="1938" y="21427"/>
                  </a:lnTo>
                  <a:lnTo>
                    <a:pt x="720" y="24085"/>
                  </a:lnTo>
                  <a:lnTo>
                    <a:pt x="111" y="26908"/>
                  </a:lnTo>
                  <a:lnTo>
                    <a:pt x="1" y="28348"/>
                  </a:lnTo>
                  <a:lnTo>
                    <a:pt x="1" y="29455"/>
                  </a:lnTo>
                  <a:lnTo>
                    <a:pt x="277" y="31670"/>
                  </a:lnTo>
                  <a:lnTo>
                    <a:pt x="776" y="33774"/>
                  </a:lnTo>
                  <a:lnTo>
                    <a:pt x="1496" y="35767"/>
                  </a:lnTo>
                  <a:lnTo>
                    <a:pt x="1994" y="36708"/>
                  </a:lnTo>
                  <a:lnTo>
                    <a:pt x="2492" y="37483"/>
                  </a:lnTo>
                  <a:lnTo>
                    <a:pt x="2990" y="38259"/>
                  </a:lnTo>
                  <a:lnTo>
                    <a:pt x="3932" y="39477"/>
                  </a:lnTo>
                  <a:lnTo>
                    <a:pt x="6257" y="41636"/>
                  </a:lnTo>
                  <a:lnTo>
                    <a:pt x="7697" y="42466"/>
                  </a:lnTo>
                  <a:lnTo>
                    <a:pt x="9192" y="43186"/>
                  </a:lnTo>
                  <a:lnTo>
                    <a:pt x="12403" y="44017"/>
                  </a:lnTo>
                  <a:lnTo>
                    <a:pt x="14009" y="44127"/>
                  </a:lnTo>
                  <a:lnTo>
                    <a:pt x="15116" y="44127"/>
                  </a:lnTo>
                  <a:lnTo>
                    <a:pt x="17386" y="43851"/>
                  </a:lnTo>
                  <a:lnTo>
                    <a:pt x="20597" y="42965"/>
                  </a:lnTo>
                  <a:lnTo>
                    <a:pt x="22590" y="42024"/>
                  </a:lnTo>
                  <a:lnTo>
                    <a:pt x="24473" y="40972"/>
                  </a:lnTo>
                  <a:lnTo>
                    <a:pt x="26189" y="39643"/>
                  </a:lnTo>
                  <a:lnTo>
                    <a:pt x="27020" y="38978"/>
                  </a:lnTo>
                  <a:lnTo>
                    <a:pt x="27795" y="38259"/>
                  </a:lnTo>
                  <a:lnTo>
                    <a:pt x="28183" y="37871"/>
                  </a:lnTo>
                  <a:lnTo>
                    <a:pt x="28515" y="37483"/>
                  </a:lnTo>
                  <a:lnTo>
                    <a:pt x="28847" y="37151"/>
                  </a:lnTo>
                  <a:lnTo>
                    <a:pt x="29124" y="36819"/>
                  </a:lnTo>
                  <a:lnTo>
                    <a:pt x="30619" y="35213"/>
                  </a:lnTo>
                  <a:lnTo>
                    <a:pt x="33055" y="31559"/>
                  </a:lnTo>
                  <a:lnTo>
                    <a:pt x="33941" y="29732"/>
                  </a:lnTo>
                  <a:lnTo>
                    <a:pt x="34107" y="29400"/>
                  </a:lnTo>
                  <a:lnTo>
                    <a:pt x="34218" y="29123"/>
                  </a:lnTo>
                  <a:lnTo>
                    <a:pt x="34384" y="29178"/>
                  </a:lnTo>
                  <a:lnTo>
                    <a:pt x="34494" y="29289"/>
                  </a:lnTo>
                  <a:lnTo>
                    <a:pt x="36155" y="30064"/>
                  </a:lnTo>
                  <a:lnTo>
                    <a:pt x="39533" y="31282"/>
                  </a:lnTo>
                  <a:lnTo>
                    <a:pt x="43021" y="32002"/>
                  </a:lnTo>
                  <a:lnTo>
                    <a:pt x="46564" y="32334"/>
                  </a:lnTo>
                  <a:lnTo>
                    <a:pt x="48336" y="32279"/>
                  </a:lnTo>
                  <a:lnTo>
                    <a:pt x="48834" y="32279"/>
                  </a:lnTo>
                  <a:lnTo>
                    <a:pt x="49388" y="32224"/>
                  </a:lnTo>
                  <a:lnTo>
                    <a:pt x="50219" y="32168"/>
                  </a:lnTo>
                  <a:lnTo>
                    <a:pt x="50717" y="32168"/>
                  </a:lnTo>
                  <a:lnTo>
                    <a:pt x="51271" y="32113"/>
                  </a:lnTo>
                  <a:lnTo>
                    <a:pt x="51437" y="32556"/>
                  </a:lnTo>
                  <a:lnTo>
                    <a:pt x="55257" y="43463"/>
                  </a:lnTo>
                  <a:lnTo>
                    <a:pt x="55423" y="43740"/>
                  </a:lnTo>
                  <a:lnTo>
                    <a:pt x="55921" y="44127"/>
                  </a:lnTo>
                  <a:lnTo>
                    <a:pt x="60351" y="44127"/>
                  </a:lnTo>
                  <a:lnTo>
                    <a:pt x="60849" y="44017"/>
                  </a:lnTo>
                  <a:lnTo>
                    <a:pt x="61347" y="43297"/>
                  </a:lnTo>
                  <a:lnTo>
                    <a:pt x="61292" y="42799"/>
                  </a:lnTo>
                  <a:lnTo>
                    <a:pt x="53596" y="21704"/>
                  </a:lnTo>
                  <a:lnTo>
                    <a:pt x="45955" y="665"/>
                  </a:lnTo>
                  <a:lnTo>
                    <a:pt x="45845" y="388"/>
                  </a:lnTo>
                  <a:lnTo>
                    <a:pt x="4534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pic>
        <p:nvPicPr>
          <p:cNvPr id="94" name="Google Shape;94;p16"/>
          <p:cNvPicPr preferRelativeResize="0"/>
          <p:nvPr/>
        </p:nvPicPr>
        <p:blipFill rotWithShape="1">
          <a:blip r:embed="rId3">
            <a:alphaModFix/>
          </a:blip>
          <a:srcRect b="10162" l="514" r="583" t="20087"/>
          <a:stretch/>
        </p:blipFill>
        <p:spPr>
          <a:xfrm>
            <a:off x="757225" y="634675"/>
            <a:ext cx="7629527" cy="3587578"/>
          </a:xfrm>
          <a:prstGeom prst="rect">
            <a:avLst/>
          </a:prstGeom>
          <a:noFill/>
          <a:ln>
            <a:noFill/>
          </a:ln>
        </p:spPr>
      </p:pic>
      <p:sp>
        <p:nvSpPr>
          <p:cNvPr id="95" name="Google Shape;95;p16"/>
          <p:cNvSpPr/>
          <p:nvPr/>
        </p:nvSpPr>
        <p:spPr>
          <a:xfrm>
            <a:off x="995088" y="889762"/>
            <a:ext cx="7153800" cy="3077400"/>
          </a:xfrm>
          <a:prstGeom prst="rect">
            <a:avLst/>
          </a:prstGeom>
          <a:noFill/>
          <a:ln cap="flat" cmpd="sng" w="9525">
            <a:solidFill>
              <a:srgbClr val="F5DAA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6"/>
          <p:cNvSpPr txBox="1"/>
          <p:nvPr/>
        </p:nvSpPr>
        <p:spPr>
          <a:xfrm>
            <a:off x="1280925" y="2087394"/>
            <a:ext cx="6587700" cy="54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900">
                <a:solidFill>
                  <a:schemeClr val="lt1"/>
                </a:solidFill>
                <a:latin typeface="DM Serif Text"/>
                <a:ea typeface="DM Serif Text"/>
                <a:cs typeface="DM Serif Text"/>
                <a:sym typeface="DM Serif Text"/>
              </a:rPr>
              <a:t>What is an HSA?</a:t>
            </a:r>
            <a:endParaRPr sz="2900">
              <a:solidFill>
                <a:schemeClr val="lt1"/>
              </a:solidFill>
              <a:latin typeface="DM Serif Text"/>
              <a:ea typeface="DM Serif Text"/>
              <a:cs typeface="DM Serif Text"/>
              <a:sym typeface="DM Serif Text"/>
            </a:endParaRPr>
          </a:p>
        </p:txBody>
      </p:sp>
      <p:grpSp>
        <p:nvGrpSpPr>
          <p:cNvPr id="97" name="Google Shape;97;p16"/>
          <p:cNvGrpSpPr/>
          <p:nvPr/>
        </p:nvGrpSpPr>
        <p:grpSpPr>
          <a:xfrm>
            <a:off x="7921057" y="4774074"/>
            <a:ext cx="1007356" cy="187965"/>
            <a:chOff x="794550" y="2290675"/>
            <a:chExt cx="6090425" cy="1136425"/>
          </a:xfrm>
        </p:grpSpPr>
        <p:sp>
          <p:nvSpPr>
            <p:cNvPr id="98" name="Google Shape;98;p16"/>
            <p:cNvSpPr/>
            <p:nvPr/>
          </p:nvSpPr>
          <p:spPr>
            <a:xfrm>
              <a:off x="3452175" y="2635325"/>
              <a:ext cx="712875" cy="791775"/>
            </a:xfrm>
            <a:custGeom>
              <a:rect b="b" l="l" r="r" t="t"/>
              <a:pathLst>
                <a:path extrusionOk="0" h="31671" w="28515">
                  <a:moveTo>
                    <a:pt x="14784" y="4430"/>
                  </a:moveTo>
                  <a:lnTo>
                    <a:pt x="16334" y="4707"/>
                  </a:lnTo>
                  <a:lnTo>
                    <a:pt x="17773" y="5205"/>
                  </a:lnTo>
                  <a:lnTo>
                    <a:pt x="19047" y="5925"/>
                  </a:lnTo>
                  <a:lnTo>
                    <a:pt x="20099" y="6921"/>
                  </a:lnTo>
                  <a:lnTo>
                    <a:pt x="21040" y="8084"/>
                  </a:lnTo>
                  <a:lnTo>
                    <a:pt x="22037" y="10243"/>
                  </a:lnTo>
                  <a:lnTo>
                    <a:pt x="22424" y="11960"/>
                  </a:lnTo>
                  <a:lnTo>
                    <a:pt x="22424" y="12237"/>
                  </a:lnTo>
                  <a:lnTo>
                    <a:pt x="22314" y="12458"/>
                  </a:lnTo>
                  <a:lnTo>
                    <a:pt x="22092" y="12624"/>
                  </a:lnTo>
                  <a:lnTo>
                    <a:pt x="21871" y="12680"/>
                  </a:lnTo>
                  <a:lnTo>
                    <a:pt x="6645" y="12680"/>
                  </a:lnTo>
                  <a:lnTo>
                    <a:pt x="6645" y="12624"/>
                  </a:lnTo>
                  <a:lnTo>
                    <a:pt x="6423" y="12624"/>
                  </a:lnTo>
                  <a:lnTo>
                    <a:pt x="6202" y="12458"/>
                  </a:lnTo>
                  <a:lnTo>
                    <a:pt x="6091" y="12292"/>
                  </a:lnTo>
                  <a:lnTo>
                    <a:pt x="6091" y="12071"/>
                  </a:lnTo>
                  <a:lnTo>
                    <a:pt x="6312" y="10686"/>
                  </a:lnTo>
                  <a:lnTo>
                    <a:pt x="7475" y="7973"/>
                  </a:lnTo>
                  <a:lnTo>
                    <a:pt x="8915" y="6312"/>
                  </a:lnTo>
                  <a:lnTo>
                    <a:pt x="10077" y="5427"/>
                  </a:lnTo>
                  <a:lnTo>
                    <a:pt x="11462" y="4818"/>
                  </a:lnTo>
                  <a:lnTo>
                    <a:pt x="13012" y="4430"/>
                  </a:lnTo>
                  <a:close/>
                  <a:moveTo>
                    <a:pt x="13953" y="1"/>
                  </a:moveTo>
                  <a:lnTo>
                    <a:pt x="11738" y="222"/>
                  </a:lnTo>
                  <a:lnTo>
                    <a:pt x="9911" y="499"/>
                  </a:lnTo>
                  <a:lnTo>
                    <a:pt x="6755" y="1717"/>
                  </a:lnTo>
                  <a:lnTo>
                    <a:pt x="4208" y="3655"/>
                  </a:lnTo>
                  <a:lnTo>
                    <a:pt x="2271" y="6257"/>
                  </a:lnTo>
                  <a:lnTo>
                    <a:pt x="1551" y="7863"/>
                  </a:lnTo>
                  <a:lnTo>
                    <a:pt x="886" y="9579"/>
                  </a:lnTo>
                  <a:lnTo>
                    <a:pt x="167" y="12956"/>
                  </a:lnTo>
                  <a:lnTo>
                    <a:pt x="1" y="16445"/>
                  </a:lnTo>
                  <a:lnTo>
                    <a:pt x="388" y="19933"/>
                  </a:lnTo>
                  <a:lnTo>
                    <a:pt x="886" y="21704"/>
                  </a:lnTo>
                  <a:lnTo>
                    <a:pt x="1385" y="23310"/>
                  </a:lnTo>
                  <a:lnTo>
                    <a:pt x="2935" y="26078"/>
                  </a:lnTo>
                  <a:lnTo>
                    <a:pt x="3932" y="27241"/>
                  </a:lnTo>
                  <a:lnTo>
                    <a:pt x="4485" y="27795"/>
                  </a:lnTo>
                  <a:lnTo>
                    <a:pt x="6811" y="29622"/>
                  </a:lnTo>
                  <a:lnTo>
                    <a:pt x="8583" y="30508"/>
                  </a:lnTo>
                  <a:lnTo>
                    <a:pt x="9524" y="30895"/>
                  </a:lnTo>
                  <a:lnTo>
                    <a:pt x="11406" y="31394"/>
                  </a:lnTo>
                  <a:lnTo>
                    <a:pt x="12403" y="31560"/>
                  </a:lnTo>
                  <a:lnTo>
                    <a:pt x="13399" y="31615"/>
                  </a:lnTo>
                  <a:lnTo>
                    <a:pt x="14230" y="31670"/>
                  </a:lnTo>
                  <a:lnTo>
                    <a:pt x="15503" y="31615"/>
                  </a:lnTo>
                  <a:lnTo>
                    <a:pt x="17164" y="31449"/>
                  </a:lnTo>
                  <a:lnTo>
                    <a:pt x="18382" y="31283"/>
                  </a:lnTo>
                  <a:lnTo>
                    <a:pt x="21206" y="30452"/>
                  </a:lnTo>
                  <a:lnTo>
                    <a:pt x="23255" y="29179"/>
                  </a:lnTo>
                  <a:lnTo>
                    <a:pt x="24196" y="28293"/>
                  </a:lnTo>
                  <a:lnTo>
                    <a:pt x="24971" y="27518"/>
                  </a:lnTo>
                  <a:lnTo>
                    <a:pt x="26245" y="25746"/>
                  </a:lnTo>
                  <a:lnTo>
                    <a:pt x="26964" y="24473"/>
                  </a:lnTo>
                  <a:lnTo>
                    <a:pt x="27407" y="23642"/>
                  </a:lnTo>
                  <a:lnTo>
                    <a:pt x="27684" y="22756"/>
                  </a:lnTo>
                  <a:lnTo>
                    <a:pt x="27795" y="22147"/>
                  </a:lnTo>
                  <a:lnTo>
                    <a:pt x="27573" y="21594"/>
                  </a:lnTo>
                  <a:lnTo>
                    <a:pt x="27186" y="21151"/>
                  </a:lnTo>
                  <a:lnTo>
                    <a:pt x="26577" y="20985"/>
                  </a:lnTo>
                  <a:lnTo>
                    <a:pt x="23975" y="20708"/>
                  </a:lnTo>
                  <a:lnTo>
                    <a:pt x="23532" y="20708"/>
                  </a:lnTo>
                  <a:lnTo>
                    <a:pt x="22757" y="21206"/>
                  </a:lnTo>
                  <a:lnTo>
                    <a:pt x="22590" y="21594"/>
                  </a:lnTo>
                  <a:lnTo>
                    <a:pt x="22258" y="22535"/>
                  </a:lnTo>
                  <a:lnTo>
                    <a:pt x="21428" y="24030"/>
                  </a:lnTo>
                  <a:lnTo>
                    <a:pt x="20376" y="25248"/>
                  </a:lnTo>
                  <a:lnTo>
                    <a:pt x="19102" y="26189"/>
                  </a:lnTo>
                  <a:lnTo>
                    <a:pt x="18382" y="26521"/>
                  </a:lnTo>
                  <a:lnTo>
                    <a:pt x="17497" y="26854"/>
                  </a:lnTo>
                  <a:lnTo>
                    <a:pt x="15670" y="27241"/>
                  </a:lnTo>
                  <a:lnTo>
                    <a:pt x="13842" y="27296"/>
                  </a:lnTo>
                  <a:lnTo>
                    <a:pt x="12071" y="26909"/>
                  </a:lnTo>
                  <a:lnTo>
                    <a:pt x="11185" y="26521"/>
                  </a:lnTo>
                  <a:lnTo>
                    <a:pt x="10410" y="26134"/>
                  </a:lnTo>
                  <a:lnTo>
                    <a:pt x="8970" y="25026"/>
                  </a:lnTo>
                  <a:lnTo>
                    <a:pt x="7752" y="23642"/>
                  </a:lnTo>
                  <a:lnTo>
                    <a:pt x="6866" y="21981"/>
                  </a:lnTo>
                  <a:lnTo>
                    <a:pt x="6534" y="21095"/>
                  </a:lnTo>
                  <a:lnTo>
                    <a:pt x="6091" y="19324"/>
                  </a:lnTo>
                  <a:lnTo>
                    <a:pt x="5980" y="17663"/>
                  </a:lnTo>
                  <a:lnTo>
                    <a:pt x="5980" y="17441"/>
                  </a:lnTo>
                  <a:lnTo>
                    <a:pt x="6146" y="17275"/>
                  </a:lnTo>
                  <a:lnTo>
                    <a:pt x="6312" y="17164"/>
                  </a:lnTo>
                  <a:lnTo>
                    <a:pt x="27075" y="17164"/>
                  </a:lnTo>
                  <a:lnTo>
                    <a:pt x="27629" y="17054"/>
                  </a:lnTo>
                  <a:lnTo>
                    <a:pt x="28404" y="16278"/>
                  </a:lnTo>
                  <a:lnTo>
                    <a:pt x="28515" y="15669"/>
                  </a:lnTo>
                  <a:lnTo>
                    <a:pt x="28459" y="14230"/>
                  </a:lnTo>
                  <a:lnTo>
                    <a:pt x="28127" y="11572"/>
                  </a:lnTo>
                  <a:lnTo>
                    <a:pt x="27850" y="10299"/>
                  </a:lnTo>
                  <a:lnTo>
                    <a:pt x="27297" y="8472"/>
                  </a:lnTo>
                  <a:lnTo>
                    <a:pt x="25802" y="5482"/>
                  </a:lnTo>
                  <a:lnTo>
                    <a:pt x="23753" y="3157"/>
                  </a:lnTo>
                  <a:lnTo>
                    <a:pt x="21151" y="1385"/>
                  </a:lnTo>
                  <a:lnTo>
                    <a:pt x="19601" y="831"/>
                  </a:lnTo>
                  <a:lnTo>
                    <a:pt x="17829" y="277"/>
                  </a:lnTo>
                  <a:lnTo>
                    <a:pt x="13953"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6"/>
            <p:cNvSpPr/>
            <p:nvPr/>
          </p:nvSpPr>
          <p:spPr>
            <a:xfrm>
              <a:off x="2378050" y="2636725"/>
              <a:ext cx="1021550" cy="769600"/>
            </a:xfrm>
            <a:custGeom>
              <a:rect b="b" l="l" r="r" t="t"/>
              <a:pathLst>
                <a:path extrusionOk="0" h="30784" w="40862">
                  <a:moveTo>
                    <a:pt x="12292" y="0"/>
                  </a:moveTo>
                  <a:lnTo>
                    <a:pt x="9856" y="609"/>
                  </a:lnTo>
                  <a:lnTo>
                    <a:pt x="7752" y="1716"/>
                  </a:lnTo>
                  <a:lnTo>
                    <a:pt x="5980" y="3211"/>
                  </a:lnTo>
                  <a:lnTo>
                    <a:pt x="5205" y="3986"/>
                  </a:lnTo>
                  <a:lnTo>
                    <a:pt x="5094" y="4042"/>
                  </a:lnTo>
                  <a:lnTo>
                    <a:pt x="5039" y="4042"/>
                  </a:lnTo>
                  <a:lnTo>
                    <a:pt x="4984" y="3931"/>
                  </a:lnTo>
                  <a:lnTo>
                    <a:pt x="4984" y="1882"/>
                  </a:lnTo>
                  <a:lnTo>
                    <a:pt x="4928" y="1384"/>
                  </a:lnTo>
                  <a:lnTo>
                    <a:pt x="4319" y="775"/>
                  </a:lnTo>
                  <a:lnTo>
                    <a:pt x="3876" y="720"/>
                  </a:lnTo>
                  <a:lnTo>
                    <a:pt x="1108" y="720"/>
                  </a:lnTo>
                  <a:lnTo>
                    <a:pt x="665" y="775"/>
                  </a:lnTo>
                  <a:lnTo>
                    <a:pt x="56" y="1384"/>
                  </a:lnTo>
                  <a:lnTo>
                    <a:pt x="1" y="1882"/>
                  </a:lnTo>
                  <a:lnTo>
                    <a:pt x="1" y="29455"/>
                  </a:lnTo>
                  <a:lnTo>
                    <a:pt x="56" y="30009"/>
                  </a:lnTo>
                  <a:lnTo>
                    <a:pt x="776" y="30673"/>
                  </a:lnTo>
                  <a:lnTo>
                    <a:pt x="1274" y="30784"/>
                  </a:lnTo>
                  <a:lnTo>
                    <a:pt x="4153" y="30784"/>
                  </a:lnTo>
                  <a:lnTo>
                    <a:pt x="4652" y="30673"/>
                  </a:lnTo>
                  <a:lnTo>
                    <a:pt x="5371" y="29953"/>
                  </a:lnTo>
                  <a:lnTo>
                    <a:pt x="5427" y="29455"/>
                  </a:lnTo>
                  <a:lnTo>
                    <a:pt x="5427" y="29344"/>
                  </a:lnTo>
                  <a:lnTo>
                    <a:pt x="5427" y="24140"/>
                  </a:lnTo>
                  <a:lnTo>
                    <a:pt x="5427" y="17773"/>
                  </a:lnTo>
                  <a:lnTo>
                    <a:pt x="5427" y="11350"/>
                  </a:lnTo>
                  <a:lnTo>
                    <a:pt x="5427" y="10575"/>
                  </a:lnTo>
                  <a:lnTo>
                    <a:pt x="5759" y="9136"/>
                  </a:lnTo>
                  <a:lnTo>
                    <a:pt x="6368" y="7917"/>
                  </a:lnTo>
                  <a:lnTo>
                    <a:pt x="7309" y="6921"/>
                  </a:lnTo>
                  <a:lnTo>
                    <a:pt x="7918" y="6478"/>
                  </a:lnTo>
                  <a:lnTo>
                    <a:pt x="8583" y="6090"/>
                  </a:lnTo>
                  <a:lnTo>
                    <a:pt x="9967" y="5481"/>
                  </a:lnTo>
                  <a:lnTo>
                    <a:pt x="11406" y="5149"/>
                  </a:lnTo>
                  <a:lnTo>
                    <a:pt x="12957" y="5094"/>
                  </a:lnTo>
                  <a:lnTo>
                    <a:pt x="13732" y="5204"/>
                  </a:lnTo>
                  <a:lnTo>
                    <a:pt x="14507" y="5371"/>
                  </a:lnTo>
                  <a:lnTo>
                    <a:pt x="15725" y="5869"/>
                  </a:lnTo>
                  <a:lnTo>
                    <a:pt x="16611" y="6755"/>
                  </a:lnTo>
                  <a:lnTo>
                    <a:pt x="17220" y="7973"/>
                  </a:lnTo>
                  <a:lnTo>
                    <a:pt x="17441" y="8803"/>
                  </a:lnTo>
                  <a:lnTo>
                    <a:pt x="17607" y="9911"/>
                  </a:lnTo>
                  <a:lnTo>
                    <a:pt x="17607" y="10907"/>
                  </a:lnTo>
                  <a:lnTo>
                    <a:pt x="17607" y="16610"/>
                  </a:lnTo>
                  <a:lnTo>
                    <a:pt x="17607" y="23033"/>
                  </a:lnTo>
                  <a:lnTo>
                    <a:pt x="17607" y="29455"/>
                  </a:lnTo>
                  <a:lnTo>
                    <a:pt x="17663" y="30009"/>
                  </a:lnTo>
                  <a:lnTo>
                    <a:pt x="18383" y="30729"/>
                  </a:lnTo>
                  <a:lnTo>
                    <a:pt x="18881" y="30784"/>
                  </a:lnTo>
                  <a:lnTo>
                    <a:pt x="21926" y="30784"/>
                  </a:lnTo>
                  <a:lnTo>
                    <a:pt x="22424" y="30729"/>
                  </a:lnTo>
                  <a:lnTo>
                    <a:pt x="23089" y="30009"/>
                  </a:lnTo>
                  <a:lnTo>
                    <a:pt x="23200" y="29510"/>
                  </a:lnTo>
                  <a:lnTo>
                    <a:pt x="23200" y="24361"/>
                  </a:lnTo>
                  <a:lnTo>
                    <a:pt x="23200" y="17773"/>
                  </a:lnTo>
                  <a:lnTo>
                    <a:pt x="23144" y="11129"/>
                  </a:lnTo>
                  <a:lnTo>
                    <a:pt x="23200" y="10409"/>
                  </a:lnTo>
                  <a:lnTo>
                    <a:pt x="23476" y="9080"/>
                  </a:lnTo>
                  <a:lnTo>
                    <a:pt x="24085" y="7973"/>
                  </a:lnTo>
                  <a:lnTo>
                    <a:pt x="24916" y="6976"/>
                  </a:lnTo>
                  <a:lnTo>
                    <a:pt x="25470" y="6533"/>
                  </a:lnTo>
                  <a:lnTo>
                    <a:pt x="26079" y="6201"/>
                  </a:lnTo>
                  <a:lnTo>
                    <a:pt x="27463" y="5592"/>
                  </a:lnTo>
                  <a:lnTo>
                    <a:pt x="28238" y="5426"/>
                  </a:lnTo>
                  <a:lnTo>
                    <a:pt x="29622" y="5149"/>
                  </a:lnTo>
                  <a:lnTo>
                    <a:pt x="31892" y="5260"/>
                  </a:lnTo>
                  <a:lnTo>
                    <a:pt x="33609" y="5980"/>
                  </a:lnTo>
                  <a:lnTo>
                    <a:pt x="34771" y="7475"/>
                  </a:lnTo>
                  <a:lnTo>
                    <a:pt x="35103" y="8526"/>
                  </a:lnTo>
                  <a:lnTo>
                    <a:pt x="35325" y="10298"/>
                  </a:lnTo>
                  <a:lnTo>
                    <a:pt x="35325" y="11295"/>
                  </a:lnTo>
                  <a:lnTo>
                    <a:pt x="35325" y="19268"/>
                  </a:lnTo>
                  <a:lnTo>
                    <a:pt x="35325" y="24417"/>
                  </a:lnTo>
                  <a:lnTo>
                    <a:pt x="35325" y="29510"/>
                  </a:lnTo>
                  <a:lnTo>
                    <a:pt x="35380" y="30009"/>
                  </a:lnTo>
                  <a:lnTo>
                    <a:pt x="36045" y="30673"/>
                  </a:lnTo>
                  <a:lnTo>
                    <a:pt x="36543" y="30729"/>
                  </a:lnTo>
                  <a:lnTo>
                    <a:pt x="39920" y="30729"/>
                  </a:lnTo>
                  <a:lnTo>
                    <a:pt x="40308" y="30673"/>
                  </a:lnTo>
                  <a:lnTo>
                    <a:pt x="40806" y="30175"/>
                  </a:lnTo>
                  <a:lnTo>
                    <a:pt x="40862" y="29787"/>
                  </a:lnTo>
                  <a:lnTo>
                    <a:pt x="40862" y="10298"/>
                  </a:lnTo>
                  <a:lnTo>
                    <a:pt x="40806" y="8969"/>
                  </a:lnTo>
                  <a:lnTo>
                    <a:pt x="40529" y="7308"/>
                  </a:lnTo>
                  <a:lnTo>
                    <a:pt x="40197" y="5924"/>
                  </a:lnTo>
                  <a:lnTo>
                    <a:pt x="39035" y="3543"/>
                  </a:lnTo>
                  <a:lnTo>
                    <a:pt x="37263" y="1716"/>
                  </a:lnTo>
                  <a:lnTo>
                    <a:pt x="34993" y="498"/>
                  </a:lnTo>
                  <a:lnTo>
                    <a:pt x="33664" y="166"/>
                  </a:lnTo>
                  <a:lnTo>
                    <a:pt x="32390" y="0"/>
                  </a:lnTo>
                  <a:lnTo>
                    <a:pt x="29899" y="55"/>
                  </a:lnTo>
                  <a:lnTo>
                    <a:pt x="27574" y="664"/>
                  </a:lnTo>
                  <a:lnTo>
                    <a:pt x="25303" y="1827"/>
                  </a:lnTo>
                  <a:lnTo>
                    <a:pt x="24196" y="2658"/>
                  </a:lnTo>
                  <a:lnTo>
                    <a:pt x="23089" y="3599"/>
                  </a:lnTo>
                  <a:lnTo>
                    <a:pt x="22092" y="4762"/>
                  </a:lnTo>
                  <a:lnTo>
                    <a:pt x="22037" y="4762"/>
                  </a:lnTo>
                  <a:lnTo>
                    <a:pt x="21981" y="4817"/>
                  </a:lnTo>
                  <a:lnTo>
                    <a:pt x="21926" y="4762"/>
                  </a:lnTo>
                  <a:lnTo>
                    <a:pt x="21926" y="4706"/>
                  </a:lnTo>
                  <a:lnTo>
                    <a:pt x="21262" y="3654"/>
                  </a:lnTo>
                  <a:lnTo>
                    <a:pt x="19656" y="1938"/>
                  </a:lnTo>
                  <a:lnTo>
                    <a:pt x="17607" y="775"/>
                  </a:lnTo>
                  <a:lnTo>
                    <a:pt x="15116" y="111"/>
                  </a:lnTo>
                  <a:lnTo>
                    <a:pt x="13732"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6"/>
            <p:cNvSpPr/>
            <p:nvPr/>
          </p:nvSpPr>
          <p:spPr>
            <a:xfrm>
              <a:off x="6307750" y="2654700"/>
              <a:ext cx="577225" cy="751625"/>
            </a:xfrm>
            <a:custGeom>
              <a:rect b="b" l="l" r="r" t="t"/>
              <a:pathLst>
                <a:path extrusionOk="0" h="30065" w="23089">
                  <a:moveTo>
                    <a:pt x="1384" y="1"/>
                  </a:moveTo>
                  <a:lnTo>
                    <a:pt x="1107" y="56"/>
                  </a:lnTo>
                  <a:lnTo>
                    <a:pt x="664" y="278"/>
                  </a:lnTo>
                  <a:lnTo>
                    <a:pt x="498" y="499"/>
                  </a:lnTo>
                  <a:lnTo>
                    <a:pt x="388" y="776"/>
                  </a:lnTo>
                  <a:lnTo>
                    <a:pt x="388" y="1274"/>
                  </a:lnTo>
                  <a:lnTo>
                    <a:pt x="498" y="1496"/>
                  </a:lnTo>
                  <a:lnTo>
                    <a:pt x="8194" y="14562"/>
                  </a:lnTo>
                  <a:lnTo>
                    <a:pt x="8305" y="14839"/>
                  </a:lnTo>
                  <a:lnTo>
                    <a:pt x="8194" y="15116"/>
                  </a:lnTo>
                  <a:lnTo>
                    <a:pt x="111" y="28515"/>
                  </a:lnTo>
                  <a:lnTo>
                    <a:pt x="0" y="28736"/>
                  </a:lnTo>
                  <a:lnTo>
                    <a:pt x="0" y="29290"/>
                  </a:lnTo>
                  <a:lnTo>
                    <a:pt x="111" y="29511"/>
                  </a:lnTo>
                  <a:lnTo>
                    <a:pt x="277" y="29733"/>
                  </a:lnTo>
                  <a:lnTo>
                    <a:pt x="720" y="30010"/>
                  </a:lnTo>
                  <a:lnTo>
                    <a:pt x="4817" y="30010"/>
                  </a:lnTo>
                  <a:lnTo>
                    <a:pt x="5315" y="29954"/>
                  </a:lnTo>
                  <a:lnTo>
                    <a:pt x="5648" y="29567"/>
                  </a:lnTo>
                  <a:lnTo>
                    <a:pt x="11074" y="20597"/>
                  </a:lnTo>
                  <a:lnTo>
                    <a:pt x="11295" y="20431"/>
                  </a:lnTo>
                  <a:lnTo>
                    <a:pt x="11572" y="20376"/>
                  </a:lnTo>
                  <a:lnTo>
                    <a:pt x="11849" y="20431"/>
                  </a:lnTo>
                  <a:lnTo>
                    <a:pt x="12015" y="20653"/>
                  </a:lnTo>
                  <a:lnTo>
                    <a:pt x="17330" y="29567"/>
                  </a:lnTo>
                  <a:lnTo>
                    <a:pt x="17662" y="29954"/>
                  </a:lnTo>
                  <a:lnTo>
                    <a:pt x="18161" y="30065"/>
                  </a:lnTo>
                  <a:lnTo>
                    <a:pt x="22424" y="30065"/>
                  </a:lnTo>
                  <a:lnTo>
                    <a:pt x="22811" y="29788"/>
                  </a:lnTo>
                  <a:lnTo>
                    <a:pt x="22977" y="29567"/>
                  </a:lnTo>
                  <a:lnTo>
                    <a:pt x="23088" y="29290"/>
                  </a:lnTo>
                  <a:lnTo>
                    <a:pt x="23088" y="28791"/>
                  </a:lnTo>
                  <a:lnTo>
                    <a:pt x="22977" y="28570"/>
                  </a:lnTo>
                  <a:lnTo>
                    <a:pt x="14838" y="15116"/>
                  </a:lnTo>
                  <a:lnTo>
                    <a:pt x="14728" y="14839"/>
                  </a:lnTo>
                  <a:lnTo>
                    <a:pt x="14838" y="14562"/>
                  </a:lnTo>
                  <a:lnTo>
                    <a:pt x="22922" y="1496"/>
                  </a:lnTo>
                  <a:lnTo>
                    <a:pt x="23033" y="1274"/>
                  </a:lnTo>
                  <a:lnTo>
                    <a:pt x="23088" y="721"/>
                  </a:lnTo>
                  <a:lnTo>
                    <a:pt x="22977" y="499"/>
                  </a:lnTo>
                  <a:lnTo>
                    <a:pt x="22811" y="278"/>
                  </a:lnTo>
                  <a:lnTo>
                    <a:pt x="22368" y="1"/>
                  </a:lnTo>
                  <a:lnTo>
                    <a:pt x="18161" y="1"/>
                  </a:lnTo>
                  <a:lnTo>
                    <a:pt x="17662" y="56"/>
                  </a:lnTo>
                  <a:lnTo>
                    <a:pt x="17330" y="444"/>
                  </a:lnTo>
                  <a:lnTo>
                    <a:pt x="12015" y="9081"/>
                  </a:lnTo>
                  <a:lnTo>
                    <a:pt x="11849" y="9302"/>
                  </a:lnTo>
                  <a:lnTo>
                    <a:pt x="11572" y="9358"/>
                  </a:lnTo>
                  <a:lnTo>
                    <a:pt x="11295" y="9302"/>
                  </a:lnTo>
                  <a:lnTo>
                    <a:pt x="11129" y="9081"/>
                  </a:lnTo>
                  <a:lnTo>
                    <a:pt x="6201" y="499"/>
                  </a:lnTo>
                  <a:lnTo>
                    <a:pt x="6035" y="278"/>
                  </a:lnTo>
                  <a:lnTo>
                    <a:pt x="5592" y="56"/>
                  </a:lnTo>
                  <a:lnTo>
                    <a:pt x="5315"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6"/>
            <p:cNvSpPr/>
            <p:nvPr/>
          </p:nvSpPr>
          <p:spPr>
            <a:xfrm>
              <a:off x="4916650" y="2290675"/>
              <a:ext cx="418025" cy="1114275"/>
            </a:xfrm>
            <a:custGeom>
              <a:rect b="b" l="l" r="r" t="t"/>
              <a:pathLst>
                <a:path extrusionOk="0" h="44571" w="16721">
                  <a:moveTo>
                    <a:pt x="12956" y="0"/>
                  </a:moveTo>
                  <a:lnTo>
                    <a:pt x="11959" y="56"/>
                  </a:lnTo>
                  <a:lnTo>
                    <a:pt x="10575" y="277"/>
                  </a:lnTo>
                  <a:lnTo>
                    <a:pt x="8361" y="1052"/>
                  </a:lnTo>
                  <a:lnTo>
                    <a:pt x="6699" y="2436"/>
                  </a:lnTo>
                  <a:lnTo>
                    <a:pt x="5592" y="4430"/>
                  </a:lnTo>
                  <a:lnTo>
                    <a:pt x="5260" y="5703"/>
                  </a:lnTo>
                  <a:lnTo>
                    <a:pt x="4983" y="7143"/>
                  </a:lnTo>
                  <a:lnTo>
                    <a:pt x="4817" y="10022"/>
                  </a:lnTo>
                  <a:lnTo>
                    <a:pt x="4817" y="11406"/>
                  </a:lnTo>
                  <a:lnTo>
                    <a:pt x="4817" y="14063"/>
                  </a:lnTo>
                  <a:lnTo>
                    <a:pt x="4817" y="14230"/>
                  </a:lnTo>
                  <a:lnTo>
                    <a:pt x="4540" y="14506"/>
                  </a:lnTo>
                  <a:lnTo>
                    <a:pt x="4319" y="14562"/>
                  </a:lnTo>
                  <a:lnTo>
                    <a:pt x="1218" y="14562"/>
                  </a:lnTo>
                  <a:lnTo>
                    <a:pt x="720" y="14617"/>
                  </a:lnTo>
                  <a:lnTo>
                    <a:pt x="55" y="15282"/>
                  </a:lnTo>
                  <a:lnTo>
                    <a:pt x="0" y="15724"/>
                  </a:lnTo>
                  <a:lnTo>
                    <a:pt x="0" y="18105"/>
                  </a:lnTo>
                  <a:lnTo>
                    <a:pt x="55" y="18548"/>
                  </a:lnTo>
                  <a:lnTo>
                    <a:pt x="720" y="19213"/>
                  </a:lnTo>
                  <a:lnTo>
                    <a:pt x="1218" y="19323"/>
                  </a:lnTo>
                  <a:lnTo>
                    <a:pt x="4540" y="19323"/>
                  </a:lnTo>
                  <a:lnTo>
                    <a:pt x="4817" y="19600"/>
                  </a:lnTo>
                  <a:lnTo>
                    <a:pt x="4872" y="19822"/>
                  </a:lnTo>
                  <a:lnTo>
                    <a:pt x="4872" y="43408"/>
                  </a:lnTo>
                  <a:lnTo>
                    <a:pt x="4928" y="43851"/>
                  </a:lnTo>
                  <a:lnTo>
                    <a:pt x="5592" y="44515"/>
                  </a:lnTo>
                  <a:lnTo>
                    <a:pt x="6035" y="44571"/>
                  </a:lnTo>
                  <a:lnTo>
                    <a:pt x="9191" y="44571"/>
                  </a:lnTo>
                  <a:lnTo>
                    <a:pt x="9689" y="44515"/>
                  </a:lnTo>
                  <a:lnTo>
                    <a:pt x="10354" y="43851"/>
                  </a:lnTo>
                  <a:lnTo>
                    <a:pt x="10409" y="43408"/>
                  </a:lnTo>
                  <a:lnTo>
                    <a:pt x="10409" y="19766"/>
                  </a:lnTo>
                  <a:lnTo>
                    <a:pt x="10464" y="19545"/>
                  </a:lnTo>
                  <a:lnTo>
                    <a:pt x="10741" y="19268"/>
                  </a:lnTo>
                  <a:lnTo>
                    <a:pt x="14672" y="19268"/>
                  </a:lnTo>
                  <a:lnTo>
                    <a:pt x="15115" y="19157"/>
                  </a:lnTo>
                  <a:lnTo>
                    <a:pt x="15780" y="18493"/>
                  </a:lnTo>
                  <a:lnTo>
                    <a:pt x="15835" y="18050"/>
                  </a:lnTo>
                  <a:lnTo>
                    <a:pt x="15835" y="15724"/>
                  </a:lnTo>
                  <a:lnTo>
                    <a:pt x="15780" y="15226"/>
                  </a:lnTo>
                  <a:lnTo>
                    <a:pt x="15115" y="14562"/>
                  </a:lnTo>
                  <a:lnTo>
                    <a:pt x="14672" y="14506"/>
                  </a:lnTo>
                  <a:lnTo>
                    <a:pt x="10686" y="14506"/>
                  </a:lnTo>
                  <a:lnTo>
                    <a:pt x="10409" y="14230"/>
                  </a:lnTo>
                  <a:lnTo>
                    <a:pt x="10409" y="14008"/>
                  </a:lnTo>
                  <a:lnTo>
                    <a:pt x="10409" y="13067"/>
                  </a:lnTo>
                  <a:lnTo>
                    <a:pt x="10354" y="12126"/>
                  </a:lnTo>
                  <a:lnTo>
                    <a:pt x="10298" y="9634"/>
                  </a:lnTo>
                  <a:lnTo>
                    <a:pt x="10464" y="7198"/>
                  </a:lnTo>
                  <a:lnTo>
                    <a:pt x="10575" y="6534"/>
                  </a:lnTo>
                  <a:lnTo>
                    <a:pt x="10963" y="5592"/>
                  </a:lnTo>
                  <a:lnTo>
                    <a:pt x="11683" y="4928"/>
                  </a:lnTo>
                  <a:lnTo>
                    <a:pt x="12735" y="4540"/>
                  </a:lnTo>
                  <a:lnTo>
                    <a:pt x="13399" y="4430"/>
                  </a:lnTo>
                  <a:lnTo>
                    <a:pt x="14229" y="4374"/>
                  </a:lnTo>
                  <a:lnTo>
                    <a:pt x="15115" y="4485"/>
                  </a:lnTo>
                  <a:lnTo>
                    <a:pt x="15392" y="4540"/>
                  </a:lnTo>
                  <a:lnTo>
                    <a:pt x="15946" y="4485"/>
                  </a:lnTo>
                  <a:lnTo>
                    <a:pt x="16333" y="4208"/>
                  </a:lnTo>
                  <a:lnTo>
                    <a:pt x="16666" y="3821"/>
                  </a:lnTo>
                  <a:lnTo>
                    <a:pt x="16721" y="3322"/>
                  </a:lnTo>
                  <a:lnTo>
                    <a:pt x="16721" y="1440"/>
                  </a:lnTo>
                  <a:lnTo>
                    <a:pt x="16721" y="997"/>
                  </a:lnTo>
                  <a:lnTo>
                    <a:pt x="16167" y="388"/>
                  </a:lnTo>
                  <a:lnTo>
                    <a:pt x="15780" y="222"/>
                  </a:lnTo>
                  <a:lnTo>
                    <a:pt x="14894" y="56"/>
                  </a:lnTo>
                  <a:lnTo>
                    <a:pt x="12956"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6"/>
            <p:cNvSpPr/>
            <p:nvPr/>
          </p:nvSpPr>
          <p:spPr>
            <a:xfrm>
              <a:off x="5402475" y="2293450"/>
              <a:ext cx="137075" cy="1111500"/>
            </a:xfrm>
            <a:custGeom>
              <a:rect b="b" l="l" r="r" t="t"/>
              <a:pathLst>
                <a:path extrusionOk="0" h="44460" w="5483">
                  <a:moveTo>
                    <a:pt x="1219" y="0"/>
                  </a:moveTo>
                  <a:lnTo>
                    <a:pt x="721" y="55"/>
                  </a:lnTo>
                  <a:lnTo>
                    <a:pt x="112" y="664"/>
                  </a:lnTo>
                  <a:lnTo>
                    <a:pt x="1" y="1163"/>
                  </a:lnTo>
                  <a:lnTo>
                    <a:pt x="1" y="43297"/>
                  </a:lnTo>
                  <a:lnTo>
                    <a:pt x="112" y="43740"/>
                  </a:lnTo>
                  <a:lnTo>
                    <a:pt x="721" y="44404"/>
                  </a:lnTo>
                  <a:lnTo>
                    <a:pt x="1219" y="44460"/>
                  </a:lnTo>
                  <a:lnTo>
                    <a:pt x="4264" y="44460"/>
                  </a:lnTo>
                  <a:lnTo>
                    <a:pt x="4763" y="44404"/>
                  </a:lnTo>
                  <a:lnTo>
                    <a:pt x="5372" y="43740"/>
                  </a:lnTo>
                  <a:lnTo>
                    <a:pt x="5482" y="43297"/>
                  </a:lnTo>
                  <a:lnTo>
                    <a:pt x="5482" y="1163"/>
                  </a:lnTo>
                  <a:lnTo>
                    <a:pt x="5372" y="664"/>
                  </a:lnTo>
                  <a:lnTo>
                    <a:pt x="4763" y="55"/>
                  </a:lnTo>
                  <a:lnTo>
                    <a:pt x="4264"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6"/>
            <p:cNvSpPr/>
            <p:nvPr/>
          </p:nvSpPr>
          <p:spPr>
            <a:xfrm>
              <a:off x="4219025" y="2646400"/>
              <a:ext cx="401425" cy="759925"/>
            </a:xfrm>
            <a:custGeom>
              <a:rect b="b" l="l" r="r" t="t"/>
              <a:pathLst>
                <a:path extrusionOk="0" h="30397" w="16057">
                  <a:moveTo>
                    <a:pt x="15005" y="1"/>
                  </a:moveTo>
                  <a:lnTo>
                    <a:pt x="13399" y="56"/>
                  </a:lnTo>
                  <a:lnTo>
                    <a:pt x="10575" y="720"/>
                  </a:lnTo>
                  <a:lnTo>
                    <a:pt x="8194" y="1994"/>
                  </a:lnTo>
                  <a:lnTo>
                    <a:pt x="6256" y="3876"/>
                  </a:lnTo>
                  <a:lnTo>
                    <a:pt x="5481" y="5094"/>
                  </a:lnTo>
                  <a:lnTo>
                    <a:pt x="5481" y="4873"/>
                  </a:lnTo>
                  <a:lnTo>
                    <a:pt x="5481" y="4541"/>
                  </a:lnTo>
                  <a:lnTo>
                    <a:pt x="5481" y="1551"/>
                  </a:lnTo>
                  <a:lnTo>
                    <a:pt x="5426" y="1053"/>
                  </a:lnTo>
                  <a:lnTo>
                    <a:pt x="4762" y="388"/>
                  </a:lnTo>
                  <a:lnTo>
                    <a:pt x="4263" y="333"/>
                  </a:lnTo>
                  <a:lnTo>
                    <a:pt x="1218" y="333"/>
                  </a:lnTo>
                  <a:lnTo>
                    <a:pt x="720" y="388"/>
                  </a:lnTo>
                  <a:lnTo>
                    <a:pt x="55" y="1053"/>
                  </a:lnTo>
                  <a:lnTo>
                    <a:pt x="0" y="1551"/>
                  </a:lnTo>
                  <a:lnTo>
                    <a:pt x="0" y="29234"/>
                  </a:lnTo>
                  <a:lnTo>
                    <a:pt x="55" y="29677"/>
                  </a:lnTo>
                  <a:lnTo>
                    <a:pt x="720" y="30286"/>
                  </a:lnTo>
                  <a:lnTo>
                    <a:pt x="1163" y="30397"/>
                  </a:lnTo>
                  <a:lnTo>
                    <a:pt x="4374" y="30397"/>
                  </a:lnTo>
                  <a:lnTo>
                    <a:pt x="4817" y="30342"/>
                  </a:lnTo>
                  <a:lnTo>
                    <a:pt x="5205" y="30065"/>
                  </a:lnTo>
                  <a:lnTo>
                    <a:pt x="5481" y="29677"/>
                  </a:lnTo>
                  <a:lnTo>
                    <a:pt x="5537" y="29234"/>
                  </a:lnTo>
                  <a:lnTo>
                    <a:pt x="5537" y="13455"/>
                  </a:lnTo>
                  <a:lnTo>
                    <a:pt x="5592" y="12015"/>
                  </a:lnTo>
                  <a:lnTo>
                    <a:pt x="6256" y="10022"/>
                  </a:lnTo>
                  <a:lnTo>
                    <a:pt x="6921" y="8804"/>
                  </a:lnTo>
                  <a:lnTo>
                    <a:pt x="7862" y="7697"/>
                  </a:lnTo>
                  <a:lnTo>
                    <a:pt x="9080" y="6866"/>
                  </a:lnTo>
                  <a:lnTo>
                    <a:pt x="10520" y="6202"/>
                  </a:lnTo>
                  <a:lnTo>
                    <a:pt x="12236" y="5869"/>
                  </a:lnTo>
                  <a:lnTo>
                    <a:pt x="15005" y="5869"/>
                  </a:lnTo>
                  <a:lnTo>
                    <a:pt x="15447" y="5814"/>
                  </a:lnTo>
                  <a:lnTo>
                    <a:pt x="15780" y="5537"/>
                  </a:lnTo>
                  <a:lnTo>
                    <a:pt x="16001" y="5205"/>
                  </a:lnTo>
                  <a:lnTo>
                    <a:pt x="16056" y="4817"/>
                  </a:lnTo>
                  <a:lnTo>
                    <a:pt x="16056" y="997"/>
                  </a:lnTo>
                  <a:lnTo>
                    <a:pt x="16001" y="610"/>
                  </a:lnTo>
                  <a:lnTo>
                    <a:pt x="15724" y="277"/>
                  </a:lnTo>
                  <a:lnTo>
                    <a:pt x="15392"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6"/>
            <p:cNvSpPr/>
            <p:nvPr/>
          </p:nvSpPr>
          <p:spPr>
            <a:xfrm>
              <a:off x="4699325" y="2654700"/>
              <a:ext cx="135675" cy="750250"/>
            </a:xfrm>
            <a:custGeom>
              <a:rect b="b" l="l" r="r" t="t"/>
              <a:pathLst>
                <a:path extrusionOk="0" h="30010" w="5427">
                  <a:moveTo>
                    <a:pt x="1163" y="1"/>
                  </a:moveTo>
                  <a:lnTo>
                    <a:pt x="665" y="56"/>
                  </a:lnTo>
                  <a:lnTo>
                    <a:pt x="56" y="721"/>
                  </a:lnTo>
                  <a:lnTo>
                    <a:pt x="0" y="1219"/>
                  </a:lnTo>
                  <a:lnTo>
                    <a:pt x="0" y="28847"/>
                  </a:lnTo>
                  <a:lnTo>
                    <a:pt x="56" y="29290"/>
                  </a:lnTo>
                  <a:lnTo>
                    <a:pt x="665" y="29954"/>
                  </a:lnTo>
                  <a:lnTo>
                    <a:pt x="1163" y="30010"/>
                  </a:lnTo>
                  <a:lnTo>
                    <a:pt x="4264" y="30010"/>
                  </a:lnTo>
                  <a:lnTo>
                    <a:pt x="4707" y="29954"/>
                  </a:lnTo>
                  <a:lnTo>
                    <a:pt x="5371" y="29290"/>
                  </a:lnTo>
                  <a:lnTo>
                    <a:pt x="5426" y="28847"/>
                  </a:lnTo>
                  <a:lnTo>
                    <a:pt x="5426" y="1219"/>
                  </a:lnTo>
                  <a:lnTo>
                    <a:pt x="5371" y="721"/>
                  </a:lnTo>
                  <a:lnTo>
                    <a:pt x="4707" y="56"/>
                  </a:lnTo>
                  <a:lnTo>
                    <a:pt x="4264"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6"/>
            <p:cNvSpPr/>
            <p:nvPr/>
          </p:nvSpPr>
          <p:spPr>
            <a:xfrm>
              <a:off x="4699325" y="2290675"/>
              <a:ext cx="135675" cy="156425"/>
            </a:xfrm>
            <a:custGeom>
              <a:rect b="b" l="l" r="r" t="t"/>
              <a:pathLst>
                <a:path extrusionOk="0" h="6257" w="5427">
                  <a:moveTo>
                    <a:pt x="2603" y="0"/>
                  </a:moveTo>
                  <a:lnTo>
                    <a:pt x="1052" y="56"/>
                  </a:lnTo>
                  <a:lnTo>
                    <a:pt x="665" y="111"/>
                  </a:lnTo>
                  <a:lnTo>
                    <a:pt x="56" y="720"/>
                  </a:lnTo>
                  <a:lnTo>
                    <a:pt x="0" y="1163"/>
                  </a:lnTo>
                  <a:lnTo>
                    <a:pt x="0" y="5149"/>
                  </a:lnTo>
                  <a:lnTo>
                    <a:pt x="56" y="5592"/>
                  </a:lnTo>
                  <a:lnTo>
                    <a:pt x="665" y="6201"/>
                  </a:lnTo>
                  <a:lnTo>
                    <a:pt x="1108" y="6257"/>
                  </a:lnTo>
                  <a:lnTo>
                    <a:pt x="4374" y="6257"/>
                  </a:lnTo>
                  <a:lnTo>
                    <a:pt x="4762" y="6201"/>
                  </a:lnTo>
                  <a:lnTo>
                    <a:pt x="5371" y="5592"/>
                  </a:lnTo>
                  <a:lnTo>
                    <a:pt x="5426" y="5149"/>
                  </a:lnTo>
                  <a:lnTo>
                    <a:pt x="5426" y="1163"/>
                  </a:lnTo>
                  <a:lnTo>
                    <a:pt x="5371" y="720"/>
                  </a:lnTo>
                  <a:lnTo>
                    <a:pt x="4817" y="111"/>
                  </a:lnTo>
                  <a:lnTo>
                    <a:pt x="4374" y="56"/>
                  </a:lnTo>
                  <a:lnTo>
                    <a:pt x="4153" y="56"/>
                  </a:lnTo>
                  <a:lnTo>
                    <a:pt x="2603"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6"/>
            <p:cNvSpPr/>
            <p:nvPr/>
          </p:nvSpPr>
          <p:spPr>
            <a:xfrm>
              <a:off x="5596275" y="2635325"/>
              <a:ext cx="712875" cy="791775"/>
            </a:xfrm>
            <a:custGeom>
              <a:rect b="b" l="l" r="r" t="t"/>
              <a:pathLst>
                <a:path extrusionOk="0" h="31671" w="28515">
                  <a:moveTo>
                    <a:pt x="14783" y="4430"/>
                  </a:moveTo>
                  <a:lnTo>
                    <a:pt x="16334" y="4707"/>
                  </a:lnTo>
                  <a:lnTo>
                    <a:pt x="17773" y="5205"/>
                  </a:lnTo>
                  <a:lnTo>
                    <a:pt x="19047" y="5925"/>
                  </a:lnTo>
                  <a:lnTo>
                    <a:pt x="20154" y="6921"/>
                  </a:lnTo>
                  <a:lnTo>
                    <a:pt x="21040" y="8084"/>
                  </a:lnTo>
                  <a:lnTo>
                    <a:pt x="22036" y="10243"/>
                  </a:lnTo>
                  <a:lnTo>
                    <a:pt x="22424" y="12015"/>
                  </a:lnTo>
                  <a:lnTo>
                    <a:pt x="22424" y="12237"/>
                  </a:lnTo>
                  <a:lnTo>
                    <a:pt x="22313" y="12458"/>
                  </a:lnTo>
                  <a:lnTo>
                    <a:pt x="22147" y="12624"/>
                  </a:lnTo>
                  <a:lnTo>
                    <a:pt x="6368" y="12624"/>
                  </a:lnTo>
                  <a:lnTo>
                    <a:pt x="6201" y="12458"/>
                  </a:lnTo>
                  <a:lnTo>
                    <a:pt x="6091" y="12292"/>
                  </a:lnTo>
                  <a:lnTo>
                    <a:pt x="6091" y="12071"/>
                  </a:lnTo>
                  <a:lnTo>
                    <a:pt x="6312" y="10686"/>
                  </a:lnTo>
                  <a:lnTo>
                    <a:pt x="7475" y="7973"/>
                  </a:lnTo>
                  <a:lnTo>
                    <a:pt x="8914" y="6312"/>
                  </a:lnTo>
                  <a:lnTo>
                    <a:pt x="10077" y="5427"/>
                  </a:lnTo>
                  <a:lnTo>
                    <a:pt x="11461" y="4762"/>
                  </a:lnTo>
                  <a:lnTo>
                    <a:pt x="13012" y="4430"/>
                  </a:lnTo>
                  <a:close/>
                  <a:moveTo>
                    <a:pt x="13953" y="1"/>
                  </a:moveTo>
                  <a:lnTo>
                    <a:pt x="11738" y="222"/>
                  </a:lnTo>
                  <a:lnTo>
                    <a:pt x="9911" y="499"/>
                  </a:lnTo>
                  <a:lnTo>
                    <a:pt x="6755" y="1717"/>
                  </a:lnTo>
                  <a:lnTo>
                    <a:pt x="4208" y="3655"/>
                  </a:lnTo>
                  <a:lnTo>
                    <a:pt x="2270" y="6257"/>
                  </a:lnTo>
                  <a:lnTo>
                    <a:pt x="1551" y="7863"/>
                  </a:lnTo>
                  <a:lnTo>
                    <a:pt x="886" y="9579"/>
                  </a:lnTo>
                  <a:lnTo>
                    <a:pt x="166" y="12956"/>
                  </a:lnTo>
                  <a:lnTo>
                    <a:pt x="0" y="16445"/>
                  </a:lnTo>
                  <a:lnTo>
                    <a:pt x="388" y="19933"/>
                  </a:lnTo>
                  <a:lnTo>
                    <a:pt x="886" y="21704"/>
                  </a:lnTo>
                  <a:lnTo>
                    <a:pt x="1385" y="23310"/>
                  </a:lnTo>
                  <a:lnTo>
                    <a:pt x="2935" y="26078"/>
                  </a:lnTo>
                  <a:lnTo>
                    <a:pt x="3931" y="27241"/>
                  </a:lnTo>
                  <a:lnTo>
                    <a:pt x="4485" y="27795"/>
                  </a:lnTo>
                  <a:lnTo>
                    <a:pt x="6811" y="29622"/>
                  </a:lnTo>
                  <a:lnTo>
                    <a:pt x="8582" y="30508"/>
                  </a:lnTo>
                  <a:lnTo>
                    <a:pt x="9524" y="30895"/>
                  </a:lnTo>
                  <a:lnTo>
                    <a:pt x="11406" y="31394"/>
                  </a:lnTo>
                  <a:lnTo>
                    <a:pt x="12347" y="31560"/>
                  </a:lnTo>
                  <a:lnTo>
                    <a:pt x="13399" y="31615"/>
                  </a:lnTo>
                  <a:lnTo>
                    <a:pt x="14174" y="31670"/>
                  </a:lnTo>
                  <a:lnTo>
                    <a:pt x="15448" y="31615"/>
                  </a:lnTo>
                  <a:lnTo>
                    <a:pt x="17164" y="31449"/>
                  </a:lnTo>
                  <a:lnTo>
                    <a:pt x="18327" y="31283"/>
                  </a:lnTo>
                  <a:lnTo>
                    <a:pt x="21206" y="30452"/>
                  </a:lnTo>
                  <a:lnTo>
                    <a:pt x="23255" y="29179"/>
                  </a:lnTo>
                  <a:lnTo>
                    <a:pt x="24196" y="28293"/>
                  </a:lnTo>
                  <a:lnTo>
                    <a:pt x="24916" y="27518"/>
                  </a:lnTo>
                  <a:lnTo>
                    <a:pt x="26244" y="25746"/>
                  </a:lnTo>
                  <a:lnTo>
                    <a:pt x="26964" y="24473"/>
                  </a:lnTo>
                  <a:lnTo>
                    <a:pt x="27352" y="23642"/>
                  </a:lnTo>
                  <a:lnTo>
                    <a:pt x="27684" y="22756"/>
                  </a:lnTo>
                  <a:lnTo>
                    <a:pt x="27795" y="22147"/>
                  </a:lnTo>
                  <a:lnTo>
                    <a:pt x="27573" y="21594"/>
                  </a:lnTo>
                  <a:lnTo>
                    <a:pt x="27186" y="21151"/>
                  </a:lnTo>
                  <a:lnTo>
                    <a:pt x="26577" y="20985"/>
                  </a:lnTo>
                  <a:lnTo>
                    <a:pt x="23974" y="20708"/>
                  </a:lnTo>
                  <a:lnTo>
                    <a:pt x="23531" y="20708"/>
                  </a:lnTo>
                  <a:lnTo>
                    <a:pt x="22756" y="21151"/>
                  </a:lnTo>
                  <a:lnTo>
                    <a:pt x="22590" y="21594"/>
                  </a:lnTo>
                  <a:lnTo>
                    <a:pt x="22258" y="22535"/>
                  </a:lnTo>
                  <a:lnTo>
                    <a:pt x="21427" y="24030"/>
                  </a:lnTo>
                  <a:lnTo>
                    <a:pt x="20375" y="25248"/>
                  </a:lnTo>
                  <a:lnTo>
                    <a:pt x="19102" y="26189"/>
                  </a:lnTo>
                  <a:lnTo>
                    <a:pt x="18382" y="26521"/>
                  </a:lnTo>
                  <a:lnTo>
                    <a:pt x="17496" y="26854"/>
                  </a:lnTo>
                  <a:lnTo>
                    <a:pt x="15669" y="27241"/>
                  </a:lnTo>
                  <a:lnTo>
                    <a:pt x="13842" y="27296"/>
                  </a:lnTo>
                  <a:lnTo>
                    <a:pt x="12070" y="26909"/>
                  </a:lnTo>
                  <a:lnTo>
                    <a:pt x="11185" y="26521"/>
                  </a:lnTo>
                  <a:lnTo>
                    <a:pt x="10409" y="26134"/>
                  </a:lnTo>
                  <a:lnTo>
                    <a:pt x="8970" y="25026"/>
                  </a:lnTo>
                  <a:lnTo>
                    <a:pt x="7752" y="23642"/>
                  </a:lnTo>
                  <a:lnTo>
                    <a:pt x="6866" y="21981"/>
                  </a:lnTo>
                  <a:lnTo>
                    <a:pt x="6589" y="21095"/>
                  </a:lnTo>
                  <a:lnTo>
                    <a:pt x="6091" y="19324"/>
                  </a:lnTo>
                  <a:lnTo>
                    <a:pt x="5980" y="17663"/>
                  </a:lnTo>
                  <a:lnTo>
                    <a:pt x="5980" y="17441"/>
                  </a:lnTo>
                  <a:lnTo>
                    <a:pt x="6146" y="17275"/>
                  </a:lnTo>
                  <a:lnTo>
                    <a:pt x="6312" y="17164"/>
                  </a:lnTo>
                  <a:lnTo>
                    <a:pt x="6534" y="17109"/>
                  </a:lnTo>
                  <a:lnTo>
                    <a:pt x="27075" y="17109"/>
                  </a:lnTo>
                  <a:lnTo>
                    <a:pt x="27629" y="17054"/>
                  </a:lnTo>
                  <a:lnTo>
                    <a:pt x="28404" y="16278"/>
                  </a:lnTo>
                  <a:lnTo>
                    <a:pt x="28514" y="15669"/>
                  </a:lnTo>
                  <a:lnTo>
                    <a:pt x="28514" y="14230"/>
                  </a:lnTo>
                  <a:lnTo>
                    <a:pt x="28182" y="11517"/>
                  </a:lnTo>
                  <a:lnTo>
                    <a:pt x="27850" y="10243"/>
                  </a:lnTo>
                  <a:lnTo>
                    <a:pt x="27296" y="8472"/>
                  </a:lnTo>
                  <a:lnTo>
                    <a:pt x="25801" y="5482"/>
                  </a:lnTo>
                  <a:lnTo>
                    <a:pt x="23698" y="3157"/>
                  </a:lnTo>
                  <a:lnTo>
                    <a:pt x="21095" y="1385"/>
                  </a:lnTo>
                  <a:lnTo>
                    <a:pt x="19600" y="776"/>
                  </a:lnTo>
                  <a:lnTo>
                    <a:pt x="17829" y="277"/>
                  </a:lnTo>
                  <a:lnTo>
                    <a:pt x="13953"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6"/>
            <p:cNvSpPr/>
            <p:nvPr/>
          </p:nvSpPr>
          <p:spPr>
            <a:xfrm>
              <a:off x="794550" y="2297600"/>
              <a:ext cx="1533700" cy="1103200"/>
            </a:xfrm>
            <a:custGeom>
              <a:rect b="b" l="l" r="r" t="t"/>
              <a:pathLst>
                <a:path extrusionOk="0" h="44128" w="61348">
                  <a:moveTo>
                    <a:pt x="42910" y="8471"/>
                  </a:moveTo>
                  <a:lnTo>
                    <a:pt x="43021" y="8693"/>
                  </a:lnTo>
                  <a:lnTo>
                    <a:pt x="44627" y="13344"/>
                  </a:lnTo>
                  <a:lnTo>
                    <a:pt x="46232" y="17884"/>
                  </a:lnTo>
                  <a:lnTo>
                    <a:pt x="48945" y="25580"/>
                  </a:lnTo>
                  <a:lnTo>
                    <a:pt x="49388" y="26798"/>
                  </a:lnTo>
                  <a:lnTo>
                    <a:pt x="48890" y="26853"/>
                  </a:lnTo>
                  <a:lnTo>
                    <a:pt x="48115" y="26853"/>
                  </a:lnTo>
                  <a:lnTo>
                    <a:pt x="46675" y="26908"/>
                  </a:lnTo>
                  <a:lnTo>
                    <a:pt x="43796" y="26632"/>
                  </a:lnTo>
                  <a:lnTo>
                    <a:pt x="42412" y="26355"/>
                  </a:lnTo>
                  <a:lnTo>
                    <a:pt x="40972" y="26023"/>
                  </a:lnTo>
                  <a:lnTo>
                    <a:pt x="38315" y="25081"/>
                  </a:lnTo>
                  <a:lnTo>
                    <a:pt x="37041" y="24472"/>
                  </a:lnTo>
                  <a:lnTo>
                    <a:pt x="36654" y="24251"/>
                  </a:lnTo>
                  <a:lnTo>
                    <a:pt x="36321" y="24085"/>
                  </a:lnTo>
                  <a:lnTo>
                    <a:pt x="36654" y="23199"/>
                  </a:lnTo>
                  <a:lnTo>
                    <a:pt x="36986" y="22368"/>
                  </a:lnTo>
                  <a:lnTo>
                    <a:pt x="39754" y="15337"/>
                  </a:lnTo>
                  <a:lnTo>
                    <a:pt x="42412" y="8693"/>
                  </a:lnTo>
                  <a:lnTo>
                    <a:pt x="42523" y="8471"/>
                  </a:lnTo>
                  <a:close/>
                  <a:moveTo>
                    <a:pt x="15060" y="19877"/>
                  </a:moveTo>
                  <a:lnTo>
                    <a:pt x="16721" y="19988"/>
                  </a:lnTo>
                  <a:lnTo>
                    <a:pt x="18327" y="20430"/>
                  </a:lnTo>
                  <a:lnTo>
                    <a:pt x="20320" y="21150"/>
                  </a:lnTo>
                  <a:lnTo>
                    <a:pt x="24307" y="23143"/>
                  </a:lnTo>
                  <a:lnTo>
                    <a:pt x="26245" y="24362"/>
                  </a:lnTo>
                  <a:lnTo>
                    <a:pt x="27684" y="25247"/>
                  </a:lnTo>
                  <a:lnTo>
                    <a:pt x="29179" y="26133"/>
                  </a:lnTo>
                  <a:lnTo>
                    <a:pt x="28847" y="26964"/>
                  </a:lnTo>
                  <a:lnTo>
                    <a:pt x="28515" y="27739"/>
                  </a:lnTo>
                  <a:lnTo>
                    <a:pt x="27850" y="29178"/>
                  </a:lnTo>
                  <a:lnTo>
                    <a:pt x="26300" y="31781"/>
                  </a:lnTo>
                  <a:lnTo>
                    <a:pt x="25303" y="32999"/>
                  </a:lnTo>
                  <a:lnTo>
                    <a:pt x="25248" y="32999"/>
                  </a:lnTo>
                  <a:lnTo>
                    <a:pt x="24916" y="33386"/>
                  </a:lnTo>
                  <a:lnTo>
                    <a:pt x="24584" y="33774"/>
                  </a:lnTo>
                  <a:lnTo>
                    <a:pt x="24307" y="34051"/>
                  </a:lnTo>
                  <a:lnTo>
                    <a:pt x="23975" y="34383"/>
                  </a:lnTo>
                  <a:lnTo>
                    <a:pt x="23421" y="34881"/>
                  </a:lnTo>
                  <a:lnTo>
                    <a:pt x="22757" y="35435"/>
                  </a:lnTo>
                  <a:lnTo>
                    <a:pt x="21483" y="36431"/>
                  </a:lnTo>
                  <a:lnTo>
                    <a:pt x="20099" y="37207"/>
                  </a:lnTo>
                  <a:lnTo>
                    <a:pt x="18659" y="37871"/>
                  </a:lnTo>
                  <a:lnTo>
                    <a:pt x="15670" y="38646"/>
                  </a:lnTo>
                  <a:lnTo>
                    <a:pt x="14175" y="38702"/>
                  </a:lnTo>
                  <a:lnTo>
                    <a:pt x="13178" y="38646"/>
                  </a:lnTo>
                  <a:lnTo>
                    <a:pt x="11296" y="38148"/>
                  </a:lnTo>
                  <a:lnTo>
                    <a:pt x="10410" y="37760"/>
                  </a:lnTo>
                  <a:lnTo>
                    <a:pt x="9579" y="37262"/>
                  </a:lnTo>
                  <a:lnTo>
                    <a:pt x="8084" y="35933"/>
                  </a:lnTo>
                  <a:lnTo>
                    <a:pt x="7420" y="35158"/>
                  </a:lnTo>
                  <a:lnTo>
                    <a:pt x="7088" y="34604"/>
                  </a:lnTo>
                  <a:lnTo>
                    <a:pt x="6755" y="34051"/>
                  </a:lnTo>
                  <a:lnTo>
                    <a:pt x="6091" y="32722"/>
                  </a:lnTo>
                  <a:lnTo>
                    <a:pt x="5482" y="29843"/>
                  </a:lnTo>
                  <a:lnTo>
                    <a:pt x="5427" y="28459"/>
                  </a:lnTo>
                  <a:lnTo>
                    <a:pt x="5482" y="27517"/>
                  </a:lnTo>
                  <a:lnTo>
                    <a:pt x="5870" y="25801"/>
                  </a:lnTo>
                  <a:lnTo>
                    <a:pt x="6645" y="24195"/>
                  </a:lnTo>
                  <a:lnTo>
                    <a:pt x="7697" y="22811"/>
                  </a:lnTo>
                  <a:lnTo>
                    <a:pt x="8306" y="22202"/>
                  </a:lnTo>
                  <a:lnTo>
                    <a:pt x="9025" y="21593"/>
                  </a:lnTo>
                  <a:lnTo>
                    <a:pt x="10576" y="20707"/>
                  </a:lnTo>
                  <a:lnTo>
                    <a:pt x="11406" y="20375"/>
                  </a:lnTo>
                  <a:lnTo>
                    <a:pt x="12292" y="20154"/>
                  </a:lnTo>
                  <a:lnTo>
                    <a:pt x="14119" y="19877"/>
                  </a:lnTo>
                  <a:close/>
                  <a:moveTo>
                    <a:pt x="39810" y="0"/>
                  </a:moveTo>
                  <a:lnTo>
                    <a:pt x="39311" y="332"/>
                  </a:lnTo>
                  <a:lnTo>
                    <a:pt x="39145" y="609"/>
                  </a:lnTo>
                  <a:lnTo>
                    <a:pt x="38425" y="2547"/>
                  </a:lnTo>
                  <a:lnTo>
                    <a:pt x="37706" y="4485"/>
                  </a:lnTo>
                  <a:lnTo>
                    <a:pt x="34716" y="12236"/>
                  </a:lnTo>
                  <a:lnTo>
                    <a:pt x="31615" y="20098"/>
                  </a:lnTo>
                  <a:lnTo>
                    <a:pt x="31505" y="20375"/>
                  </a:lnTo>
                  <a:lnTo>
                    <a:pt x="31228" y="20984"/>
                  </a:lnTo>
                  <a:lnTo>
                    <a:pt x="30120" y="20320"/>
                  </a:lnTo>
                  <a:lnTo>
                    <a:pt x="29068" y="19711"/>
                  </a:lnTo>
                  <a:lnTo>
                    <a:pt x="26964" y="18437"/>
                  </a:lnTo>
                  <a:lnTo>
                    <a:pt x="22480" y="16167"/>
                  </a:lnTo>
                  <a:lnTo>
                    <a:pt x="20044" y="15281"/>
                  </a:lnTo>
                  <a:lnTo>
                    <a:pt x="19988" y="15281"/>
                  </a:lnTo>
                  <a:lnTo>
                    <a:pt x="18825" y="14949"/>
                  </a:lnTo>
                  <a:lnTo>
                    <a:pt x="16445" y="14506"/>
                  </a:lnTo>
                  <a:lnTo>
                    <a:pt x="15227" y="14451"/>
                  </a:lnTo>
                  <a:lnTo>
                    <a:pt x="13842" y="14451"/>
                  </a:lnTo>
                  <a:lnTo>
                    <a:pt x="11019" y="14838"/>
                  </a:lnTo>
                  <a:lnTo>
                    <a:pt x="9634" y="15281"/>
                  </a:lnTo>
                  <a:lnTo>
                    <a:pt x="8306" y="15780"/>
                  </a:lnTo>
                  <a:lnTo>
                    <a:pt x="5870" y="17219"/>
                  </a:lnTo>
                  <a:lnTo>
                    <a:pt x="4762" y="18105"/>
                  </a:lnTo>
                  <a:lnTo>
                    <a:pt x="3655" y="19102"/>
                  </a:lnTo>
                  <a:lnTo>
                    <a:pt x="1938" y="21427"/>
                  </a:lnTo>
                  <a:lnTo>
                    <a:pt x="720" y="24085"/>
                  </a:lnTo>
                  <a:lnTo>
                    <a:pt x="111" y="26908"/>
                  </a:lnTo>
                  <a:lnTo>
                    <a:pt x="1" y="28348"/>
                  </a:lnTo>
                  <a:lnTo>
                    <a:pt x="1" y="29455"/>
                  </a:lnTo>
                  <a:lnTo>
                    <a:pt x="277" y="31670"/>
                  </a:lnTo>
                  <a:lnTo>
                    <a:pt x="776" y="33774"/>
                  </a:lnTo>
                  <a:lnTo>
                    <a:pt x="1496" y="35767"/>
                  </a:lnTo>
                  <a:lnTo>
                    <a:pt x="1994" y="36708"/>
                  </a:lnTo>
                  <a:lnTo>
                    <a:pt x="2492" y="37483"/>
                  </a:lnTo>
                  <a:lnTo>
                    <a:pt x="2990" y="38259"/>
                  </a:lnTo>
                  <a:lnTo>
                    <a:pt x="3932" y="39477"/>
                  </a:lnTo>
                  <a:lnTo>
                    <a:pt x="6257" y="41636"/>
                  </a:lnTo>
                  <a:lnTo>
                    <a:pt x="7697" y="42466"/>
                  </a:lnTo>
                  <a:lnTo>
                    <a:pt x="9192" y="43186"/>
                  </a:lnTo>
                  <a:lnTo>
                    <a:pt x="12403" y="44017"/>
                  </a:lnTo>
                  <a:lnTo>
                    <a:pt x="14009" y="44127"/>
                  </a:lnTo>
                  <a:lnTo>
                    <a:pt x="15116" y="44127"/>
                  </a:lnTo>
                  <a:lnTo>
                    <a:pt x="17386" y="43851"/>
                  </a:lnTo>
                  <a:lnTo>
                    <a:pt x="20597" y="42965"/>
                  </a:lnTo>
                  <a:lnTo>
                    <a:pt x="22590" y="42024"/>
                  </a:lnTo>
                  <a:lnTo>
                    <a:pt x="24473" y="40972"/>
                  </a:lnTo>
                  <a:lnTo>
                    <a:pt x="26189" y="39643"/>
                  </a:lnTo>
                  <a:lnTo>
                    <a:pt x="27020" y="38978"/>
                  </a:lnTo>
                  <a:lnTo>
                    <a:pt x="27795" y="38259"/>
                  </a:lnTo>
                  <a:lnTo>
                    <a:pt x="28183" y="37871"/>
                  </a:lnTo>
                  <a:lnTo>
                    <a:pt x="28515" y="37483"/>
                  </a:lnTo>
                  <a:lnTo>
                    <a:pt x="28847" y="37151"/>
                  </a:lnTo>
                  <a:lnTo>
                    <a:pt x="29124" y="36819"/>
                  </a:lnTo>
                  <a:lnTo>
                    <a:pt x="30619" y="35213"/>
                  </a:lnTo>
                  <a:lnTo>
                    <a:pt x="33055" y="31559"/>
                  </a:lnTo>
                  <a:lnTo>
                    <a:pt x="33941" y="29732"/>
                  </a:lnTo>
                  <a:lnTo>
                    <a:pt x="34107" y="29400"/>
                  </a:lnTo>
                  <a:lnTo>
                    <a:pt x="34218" y="29123"/>
                  </a:lnTo>
                  <a:lnTo>
                    <a:pt x="34384" y="29178"/>
                  </a:lnTo>
                  <a:lnTo>
                    <a:pt x="34494" y="29289"/>
                  </a:lnTo>
                  <a:lnTo>
                    <a:pt x="36155" y="30064"/>
                  </a:lnTo>
                  <a:lnTo>
                    <a:pt x="39533" y="31282"/>
                  </a:lnTo>
                  <a:lnTo>
                    <a:pt x="43021" y="32002"/>
                  </a:lnTo>
                  <a:lnTo>
                    <a:pt x="46564" y="32334"/>
                  </a:lnTo>
                  <a:lnTo>
                    <a:pt x="48336" y="32279"/>
                  </a:lnTo>
                  <a:lnTo>
                    <a:pt x="48834" y="32279"/>
                  </a:lnTo>
                  <a:lnTo>
                    <a:pt x="49388" y="32224"/>
                  </a:lnTo>
                  <a:lnTo>
                    <a:pt x="50219" y="32168"/>
                  </a:lnTo>
                  <a:lnTo>
                    <a:pt x="50717" y="32168"/>
                  </a:lnTo>
                  <a:lnTo>
                    <a:pt x="51271" y="32113"/>
                  </a:lnTo>
                  <a:lnTo>
                    <a:pt x="51437" y="32556"/>
                  </a:lnTo>
                  <a:lnTo>
                    <a:pt x="55257" y="43463"/>
                  </a:lnTo>
                  <a:lnTo>
                    <a:pt x="55423" y="43740"/>
                  </a:lnTo>
                  <a:lnTo>
                    <a:pt x="55921" y="44127"/>
                  </a:lnTo>
                  <a:lnTo>
                    <a:pt x="60351" y="44127"/>
                  </a:lnTo>
                  <a:lnTo>
                    <a:pt x="60849" y="44017"/>
                  </a:lnTo>
                  <a:lnTo>
                    <a:pt x="61347" y="43297"/>
                  </a:lnTo>
                  <a:lnTo>
                    <a:pt x="61292" y="42799"/>
                  </a:lnTo>
                  <a:lnTo>
                    <a:pt x="53596" y="21704"/>
                  </a:lnTo>
                  <a:lnTo>
                    <a:pt x="45955" y="665"/>
                  </a:lnTo>
                  <a:lnTo>
                    <a:pt x="45845" y="388"/>
                  </a:lnTo>
                  <a:lnTo>
                    <a:pt x="45346"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17"/>
          <p:cNvSpPr/>
          <p:nvPr/>
        </p:nvSpPr>
        <p:spPr>
          <a:xfrm flipH="1">
            <a:off x="100" y="-4000"/>
            <a:ext cx="9144000" cy="359400"/>
          </a:xfrm>
          <a:prstGeom prst="rect">
            <a:avLst/>
          </a:prstGeom>
          <a:solidFill>
            <a:srgbClr val="0B72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7"/>
          <p:cNvSpPr txBox="1"/>
          <p:nvPr/>
        </p:nvSpPr>
        <p:spPr>
          <a:xfrm>
            <a:off x="85725" y="8371"/>
            <a:ext cx="5928000" cy="21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DM Serif Text"/>
                <a:ea typeface="DM Serif Text"/>
                <a:cs typeface="DM Serif Text"/>
                <a:sym typeface="DM Serif Text"/>
              </a:rPr>
              <a:t>Health Savings Account</a:t>
            </a:r>
            <a:endParaRPr sz="1000">
              <a:solidFill>
                <a:schemeClr val="lt1"/>
              </a:solidFill>
              <a:latin typeface="DM Serif Text"/>
              <a:ea typeface="DM Serif Text"/>
              <a:cs typeface="DM Serif Text"/>
              <a:sym typeface="DM Serif Text"/>
            </a:endParaRPr>
          </a:p>
          <a:p>
            <a:pPr indent="0" lvl="0" marL="0" rtl="0" algn="l">
              <a:spcBef>
                <a:spcPts val="0"/>
              </a:spcBef>
              <a:spcAft>
                <a:spcPts val="0"/>
              </a:spcAft>
              <a:buNone/>
            </a:pPr>
            <a:r>
              <a:t/>
            </a:r>
            <a:endParaRPr sz="1000">
              <a:solidFill>
                <a:schemeClr val="lt1"/>
              </a:solidFill>
              <a:latin typeface="DM Serif Text"/>
              <a:ea typeface="DM Serif Text"/>
              <a:cs typeface="DM Serif Text"/>
              <a:sym typeface="DM Serif Text"/>
            </a:endParaRPr>
          </a:p>
        </p:txBody>
      </p:sp>
      <p:grpSp>
        <p:nvGrpSpPr>
          <p:cNvPr id="114" name="Google Shape;114;p17"/>
          <p:cNvGrpSpPr/>
          <p:nvPr/>
        </p:nvGrpSpPr>
        <p:grpSpPr>
          <a:xfrm>
            <a:off x="7921057" y="4774074"/>
            <a:ext cx="1007356" cy="187965"/>
            <a:chOff x="794550" y="2290675"/>
            <a:chExt cx="6090425" cy="1136425"/>
          </a:xfrm>
        </p:grpSpPr>
        <p:sp>
          <p:nvSpPr>
            <p:cNvPr id="115" name="Google Shape;115;p17"/>
            <p:cNvSpPr/>
            <p:nvPr/>
          </p:nvSpPr>
          <p:spPr>
            <a:xfrm>
              <a:off x="3452175" y="2635325"/>
              <a:ext cx="712875" cy="791775"/>
            </a:xfrm>
            <a:custGeom>
              <a:rect b="b" l="l" r="r" t="t"/>
              <a:pathLst>
                <a:path extrusionOk="0" h="31671" w="28515">
                  <a:moveTo>
                    <a:pt x="14784" y="4430"/>
                  </a:moveTo>
                  <a:lnTo>
                    <a:pt x="16334" y="4707"/>
                  </a:lnTo>
                  <a:lnTo>
                    <a:pt x="17773" y="5205"/>
                  </a:lnTo>
                  <a:lnTo>
                    <a:pt x="19047" y="5925"/>
                  </a:lnTo>
                  <a:lnTo>
                    <a:pt x="20099" y="6921"/>
                  </a:lnTo>
                  <a:lnTo>
                    <a:pt x="21040" y="8084"/>
                  </a:lnTo>
                  <a:lnTo>
                    <a:pt x="22037" y="10243"/>
                  </a:lnTo>
                  <a:lnTo>
                    <a:pt x="22424" y="11960"/>
                  </a:lnTo>
                  <a:lnTo>
                    <a:pt x="22424" y="12237"/>
                  </a:lnTo>
                  <a:lnTo>
                    <a:pt x="22314" y="12458"/>
                  </a:lnTo>
                  <a:lnTo>
                    <a:pt x="22092" y="12624"/>
                  </a:lnTo>
                  <a:lnTo>
                    <a:pt x="21871" y="12680"/>
                  </a:lnTo>
                  <a:lnTo>
                    <a:pt x="6645" y="12680"/>
                  </a:lnTo>
                  <a:lnTo>
                    <a:pt x="6645" y="12624"/>
                  </a:lnTo>
                  <a:lnTo>
                    <a:pt x="6423" y="12624"/>
                  </a:lnTo>
                  <a:lnTo>
                    <a:pt x="6202" y="12458"/>
                  </a:lnTo>
                  <a:lnTo>
                    <a:pt x="6091" y="12292"/>
                  </a:lnTo>
                  <a:lnTo>
                    <a:pt x="6091" y="12071"/>
                  </a:lnTo>
                  <a:lnTo>
                    <a:pt x="6312" y="10686"/>
                  </a:lnTo>
                  <a:lnTo>
                    <a:pt x="7475" y="7973"/>
                  </a:lnTo>
                  <a:lnTo>
                    <a:pt x="8915" y="6312"/>
                  </a:lnTo>
                  <a:lnTo>
                    <a:pt x="10077" y="5427"/>
                  </a:lnTo>
                  <a:lnTo>
                    <a:pt x="11462" y="4818"/>
                  </a:lnTo>
                  <a:lnTo>
                    <a:pt x="13012" y="4430"/>
                  </a:lnTo>
                  <a:close/>
                  <a:moveTo>
                    <a:pt x="13953" y="1"/>
                  </a:moveTo>
                  <a:lnTo>
                    <a:pt x="11738" y="222"/>
                  </a:lnTo>
                  <a:lnTo>
                    <a:pt x="9911" y="499"/>
                  </a:lnTo>
                  <a:lnTo>
                    <a:pt x="6755" y="1717"/>
                  </a:lnTo>
                  <a:lnTo>
                    <a:pt x="4208" y="3655"/>
                  </a:lnTo>
                  <a:lnTo>
                    <a:pt x="2271" y="6257"/>
                  </a:lnTo>
                  <a:lnTo>
                    <a:pt x="1551" y="7863"/>
                  </a:lnTo>
                  <a:lnTo>
                    <a:pt x="886" y="9579"/>
                  </a:lnTo>
                  <a:lnTo>
                    <a:pt x="167" y="12956"/>
                  </a:lnTo>
                  <a:lnTo>
                    <a:pt x="1" y="16445"/>
                  </a:lnTo>
                  <a:lnTo>
                    <a:pt x="388" y="19933"/>
                  </a:lnTo>
                  <a:lnTo>
                    <a:pt x="886" y="21704"/>
                  </a:lnTo>
                  <a:lnTo>
                    <a:pt x="1385" y="23310"/>
                  </a:lnTo>
                  <a:lnTo>
                    <a:pt x="2935" y="26078"/>
                  </a:lnTo>
                  <a:lnTo>
                    <a:pt x="3932" y="27241"/>
                  </a:lnTo>
                  <a:lnTo>
                    <a:pt x="4485" y="27795"/>
                  </a:lnTo>
                  <a:lnTo>
                    <a:pt x="6811" y="29622"/>
                  </a:lnTo>
                  <a:lnTo>
                    <a:pt x="8583" y="30508"/>
                  </a:lnTo>
                  <a:lnTo>
                    <a:pt x="9524" y="30895"/>
                  </a:lnTo>
                  <a:lnTo>
                    <a:pt x="11406" y="31394"/>
                  </a:lnTo>
                  <a:lnTo>
                    <a:pt x="12403" y="31560"/>
                  </a:lnTo>
                  <a:lnTo>
                    <a:pt x="13399" y="31615"/>
                  </a:lnTo>
                  <a:lnTo>
                    <a:pt x="14230" y="31670"/>
                  </a:lnTo>
                  <a:lnTo>
                    <a:pt x="15503" y="31615"/>
                  </a:lnTo>
                  <a:lnTo>
                    <a:pt x="17164" y="31449"/>
                  </a:lnTo>
                  <a:lnTo>
                    <a:pt x="18382" y="31283"/>
                  </a:lnTo>
                  <a:lnTo>
                    <a:pt x="21206" y="30452"/>
                  </a:lnTo>
                  <a:lnTo>
                    <a:pt x="23255" y="29179"/>
                  </a:lnTo>
                  <a:lnTo>
                    <a:pt x="24196" y="28293"/>
                  </a:lnTo>
                  <a:lnTo>
                    <a:pt x="24971" y="27518"/>
                  </a:lnTo>
                  <a:lnTo>
                    <a:pt x="26245" y="25746"/>
                  </a:lnTo>
                  <a:lnTo>
                    <a:pt x="26964" y="24473"/>
                  </a:lnTo>
                  <a:lnTo>
                    <a:pt x="27407" y="23642"/>
                  </a:lnTo>
                  <a:lnTo>
                    <a:pt x="27684" y="22756"/>
                  </a:lnTo>
                  <a:lnTo>
                    <a:pt x="27795" y="22147"/>
                  </a:lnTo>
                  <a:lnTo>
                    <a:pt x="27573" y="21594"/>
                  </a:lnTo>
                  <a:lnTo>
                    <a:pt x="27186" y="21151"/>
                  </a:lnTo>
                  <a:lnTo>
                    <a:pt x="26577" y="20985"/>
                  </a:lnTo>
                  <a:lnTo>
                    <a:pt x="23975" y="20708"/>
                  </a:lnTo>
                  <a:lnTo>
                    <a:pt x="23532" y="20708"/>
                  </a:lnTo>
                  <a:lnTo>
                    <a:pt x="22757" y="21206"/>
                  </a:lnTo>
                  <a:lnTo>
                    <a:pt x="22590" y="21594"/>
                  </a:lnTo>
                  <a:lnTo>
                    <a:pt x="22258" y="22535"/>
                  </a:lnTo>
                  <a:lnTo>
                    <a:pt x="21428" y="24030"/>
                  </a:lnTo>
                  <a:lnTo>
                    <a:pt x="20376" y="25248"/>
                  </a:lnTo>
                  <a:lnTo>
                    <a:pt x="19102" y="26189"/>
                  </a:lnTo>
                  <a:lnTo>
                    <a:pt x="18382" y="26521"/>
                  </a:lnTo>
                  <a:lnTo>
                    <a:pt x="17497" y="26854"/>
                  </a:lnTo>
                  <a:lnTo>
                    <a:pt x="15670" y="27241"/>
                  </a:lnTo>
                  <a:lnTo>
                    <a:pt x="13842" y="27296"/>
                  </a:lnTo>
                  <a:lnTo>
                    <a:pt x="12071" y="26909"/>
                  </a:lnTo>
                  <a:lnTo>
                    <a:pt x="11185" y="26521"/>
                  </a:lnTo>
                  <a:lnTo>
                    <a:pt x="10410" y="26134"/>
                  </a:lnTo>
                  <a:lnTo>
                    <a:pt x="8970" y="25026"/>
                  </a:lnTo>
                  <a:lnTo>
                    <a:pt x="7752" y="23642"/>
                  </a:lnTo>
                  <a:lnTo>
                    <a:pt x="6866" y="21981"/>
                  </a:lnTo>
                  <a:lnTo>
                    <a:pt x="6534" y="21095"/>
                  </a:lnTo>
                  <a:lnTo>
                    <a:pt x="6091" y="19324"/>
                  </a:lnTo>
                  <a:lnTo>
                    <a:pt x="5980" y="17663"/>
                  </a:lnTo>
                  <a:lnTo>
                    <a:pt x="5980" y="17441"/>
                  </a:lnTo>
                  <a:lnTo>
                    <a:pt x="6146" y="17275"/>
                  </a:lnTo>
                  <a:lnTo>
                    <a:pt x="6312" y="17164"/>
                  </a:lnTo>
                  <a:lnTo>
                    <a:pt x="27075" y="17164"/>
                  </a:lnTo>
                  <a:lnTo>
                    <a:pt x="27629" y="17054"/>
                  </a:lnTo>
                  <a:lnTo>
                    <a:pt x="28404" y="16278"/>
                  </a:lnTo>
                  <a:lnTo>
                    <a:pt x="28515" y="15669"/>
                  </a:lnTo>
                  <a:lnTo>
                    <a:pt x="28459" y="14230"/>
                  </a:lnTo>
                  <a:lnTo>
                    <a:pt x="28127" y="11572"/>
                  </a:lnTo>
                  <a:lnTo>
                    <a:pt x="27850" y="10299"/>
                  </a:lnTo>
                  <a:lnTo>
                    <a:pt x="27297" y="8472"/>
                  </a:lnTo>
                  <a:lnTo>
                    <a:pt x="25802" y="5482"/>
                  </a:lnTo>
                  <a:lnTo>
                    <a:pt x="23753" y="3157"/>
                  </a:lnTo>
                  <a:lnTo>
                    <a:pt x="21151" y="1385"/>
                  </a:lnTo>
                  <a:lnTo>
                    <a:pt x="19601" y="831"/>
                  </a:lnTo>
                  <a:lnTo>
                    <a:pt x="17829" y="277"/>
                  </a:lnTo>
                  <a:lnTo>
                    <a:pt x="13953"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7"/>
            <p:cNvSpPr/>
            <p:nvPr/>
          </p:nvSpPr>
          <p:spPr>
            <a:xfrm>
              <a:off x="2378050" y="2636725"/>
              <a:ext cx="1021550" cy="769600"/>
            </a:xfrm>
            <a:custGeom>
              <a:rect b="b" l="l" r="r" t="t"/>
              <a:pathLst>
                <a:path extrusionOk="0" h="30784" w="40862">
                  <a:moveTo>
                    <a:pt x="12292" y="0"/>
                  </a:moveTo>
                  <a:lnTo>
                    <a:pt x="9856" y="609"/>
                  </a:lnTo>
                  <a:lnTo>
                    <a:pt x="7752" y="1716"/>
                  </a:lnTo>
                  <a:lnTo>
                    <a:pt x="5980" y="3211"/>
                  </a:lnTo>
                  <a:lnTo>
                    <a:pt x="5205" y="3986"/>
                  </a:lnTo>
                  <a:lnTo>
                    <a:pt x="5094" y="4042"/>
                  </a:lnTo>
                  <a:lnTo>
                    <a:pt x="5039" y="4042"/>
                  </a:lnTo>
                  <a:lnTo>
                    <a:pt x="4984" y="3931"/>
                  </a:lnTo>
                  <a:lnTo>
                    <a:pt x="4984" y="1882"/>
                  </a:lnTo>
                  <a:lnTo>
                    <a:pt x="4928" y="1384"/>
                  </a:lnTo>
                  <a:lnTo>
                    <a:pt x="4319" y="775"/>
                  </a:lnTo>
                  <a:lnTo>
                    <a:pt x="3876" y="720"/>
                  </a:lnTo>
                  <a:lnTo>
                    <a:pt x="1108" y="720"/>
                  </a:lnTo>
                  <a:lnTo>
                    <a:pt x="665" y="775"/>
                  </a:lnTo>
                  <a:lnTo>
                    <a:pt x="56" y="1384"/>
                  </a:lnTo>
                  <a:lnTo>
                    <a:pt x="1" y="1882"/>
                  </a:lnTo>
                  <a:lnTo>
                    <a:pt x="1" y="29455"/>
                  </a:lnTo>
                  <a:lnTo>
                    <a:pt x="56" y="30009"/>
                  </a:lnTo>
                  <a:lnTo>
                    <a:pt x="776" y="30673"/>
                  </a:lnTo>
                  <a:lnTo>
                    <a:pt x="1274" y="30784"/>
                  </a:lnTo>
                  <a:lnTo>
                    <a:pt x="4153" y="30784"/>
                  </a:lnTo>
                  <a:lnTo>
                    <a:pt x="4652" y="30673"/>
                  </a:lnTo>
                  <a:lnTo>
                    <a:pt x="5371" y="29953"/>
                  </a:lnTo>
                  <a:lnTo>
                    <a:pt x="5427" y="29455"/>
                  </a:lnTo>
                  <a:lnTo>
                    <a:pt x="5427" y="29344"/>
                  </a:lnTo>
                  <a:lnTo>
                    <a:pt x="5427" y="24140"/>
                  </a:lnTo>
                  <a:lnTo>
                    <a:pt x="5427" y="17773"/>
                  </a:lnTo>
                  <a:lnTo>
                    <a:pt x="5427" y="11350"/>
                  </a:lnTo>
                  <a:lnTo>
                    <a:pt x="5427" y="10575"/>
                  </a:lnTo>
                  <a:lnTo>
                    <a:pt x="5759" y="9136"/>
                  </a:lnTo>
                  <a:lnTo>
                    <a:pt x="6368" y="7917"/>
                  </a:lnTo>
                  <a:lnTo>
                    <a:pt x="7309" y="6921"/>
                  </a:lnTo>
                  <a:lnTo>
                    <a:pt x="7918" y="6478"/>
                  </a:lnTo>
                  <a:lnTo>
                    <a:pt x="8583" y="6090"/>
                  </a:lnTo>
                  <a:lnTo>
                    <a:pt x="9967" y="5481"/>
                  </a:lnTo>
                  <a:lnTo>
                    <a:pt x="11406" y="5149"/>
                  </a:lnTo>
                  <a:lnTo>
                    <a:pt x="12957" y="5094"/>
                  </a:lnTo>
                  <a:lnTo>
                    <a:pt x="13732" y="5204"/>
                  </a:lnTo>
                  <a:lnTo>
                    <a:pt x="14507" y="5371"/>
                  </a:lnTo>
                  <a:lnTo>
                    <a:pt x="15725" y="5869"/>
                  </a:lnTo>
                  <a:lnTo>
                    <a:pt x="16611" y="6755"/>
                  </a:lnTo>
                  <a:lnTo>
                    <a:pt x="17220" y="7973"/>
                  </a:lnTo>
                  <a:lnTo>
                    <a:pt x="17441" y="8803"/>
                  </a:lnTo>
                  <a:lnTo>
                    <a:pt x="17607" y="9911"/>
                  </a:lnTo>
                  <a:lnTo>
                    <a:pt x="17607" y="10907"/>
                  </a:lnTo>
                  <a:lnTo>
                    <a:pt x="17607" y="16610"/>
                  </a:lnTo>
                  <a:lnTo>
                    <a:pt x="17607" y="23033"/>
                  </a:lnTo>
                  <a:lnTo>
                    <a:pt x="17607" y="29455"/>
                  </a:lnTo>
                  <a:lnTo>
                    <a:pt x="17663" y="30009"/>
                  </a:lnTo>
                  <a:lnTo>
                    <a:pt x="18383" y="30729"/>
                  </a:lnTo>
                  <a:lnTo>
                    <a:pt x="18881" y="30784"/>
                  </a:lnTo>
                  <a:lnTo>
                    <a:pt x="21926" y="30784"/>
                  </a:lnTo>
                  <a:lnTo>
                    <a:pt x="22424" y="30729"/>
                  </a:lnTo>
                  <a:lnTo>
                    <a:pt x="23089" y="30009"/>
                  </a:lnTo>
                  <a:lnTo>
                    <a:pt x="23200" y="29510"/>
                  </a:lnTo>
                  <a:lnTo>
                    <a:pt x="23200" y="24361"/>
                  </a:lnTo>
                  <a:lnTo>
                    <a:pt x="23200" y="17773"/>
                  </a:lnTo>
                  <a:lnTo>
                    <a:pt x="23144" y="11129"/>
                  </a:lnTo>
                  <a:lnTo>
                    <a:pt x="23200" y="10409"/>
                  </a:lnTo>
                  <a:lnTo>
                    <a:pt x="23476" y="9080"/>
                  </a:lnTo>
                  <a:lnTo>
                    <a:pt x="24085" y="7973"/>
                  </a:lnTo>
                  <a:lnTo>
                    <a:pt x="24916" y="6976"/>
                  </a:lnTo>
                  <a:lnTo>
                    <a:pt x="25470" y="6533"/>
                  </a:lnTo>
                  <a:lnTo>
                    <a:pt x="26079" y="6201"/>
                  </a:lnTo>
                  <a:lnTo>
                    <a:pt x="27463" y="5592"/>
                  </a:lnTo>
                  <a:lnTo>
                    <a:pt x="28238" y="5426"/>
                  </a:lnTo>
                  <a:lnTo>
                    <a:pt x="29622" y="5149"/>
                  </a:lnTo>
                  <a:lnTo>
                    <a:pt x="31892" y="5260"/>
                  </a:lnTo>
                  <a:lnTo>
                    <a:pt x="33609" y="5980"/>
                  </a:lnTo>
                  <a:lnTo>
                    <a:pt x="34771" y="7475"/>
                  </a:lnTo>
                  <a:lnTo>
                    <a:pt x="35103" y="8526"/>
                  </a:lnTo>
                  <a:lnTo>
                    <a:pt x="35325" y="10298"/>
                  </a:lnTo>
                  <a:lnTo>
                    <a:pt x="35325" y="11295"/>
                  </a:lnTo>
                  <a:lnTo>
                    <a:pt x="35325" y="19268"/>
                  </a:lnTo>
                  <a:lnTo>
                    <a:pt x="35325" y="24417"/>
                  </a:lnTo>
                  <a:lnTo>
                    <a:pt x="35325" y="29510"/>
                  </a:lnTo>
                  <a:lnTo>
                    <a:pt x="35380" y="30009"/>
                  </a:lnTo>
                  <a:lnTo>
                    <a:pt x="36045" y="30673"/>
                  </a:lnTo>
                  <a:lnTo>
                    <a:pt x="36543" y="30729"/>
                  </a:lnTo>
                  <a:lnTo>
                    <a:pt x="39920" y="30729"/>
                  </a:lnTo>
                  <a:lnTo>
                    <a:pt x="40308" y="30673"/>
                  </a:lnTo>
                  <a:lnTo>
                    <a:pt x="40806" y="30175"/>
                  </a:lnTo>
                  <a:lnTo>
                    <a:pt x="40862" y="29787"/>
                  </a:lnTo>
                  <a:lnTo>
                    <a:pt x="40862" y="10298"/>
                  </a:lnTo>
                  <a:lnTo>
                    <a:pt x="40806" y="8969"/>
                  </a:lnTo>
                  <a:lnTo>
                    <a:pt x="40529" y="7308"/>
                  </a:lnTo>
                  <a:lnTo>
                    <a:pt x="40197" y="5924"/>
                  </a:lnTo>
                  <a:lnTo>
                    <a:pt x="39035" y="3543"/>
                  </a:lnTo>
                  <a:lnTo>
                    <a:pt x="37263" y="1716"/>
                  </a:lnTo>
                  <a:lnTo>
                    <a:pt x="34993" y="498"/>
                  </a:lnTo>
                  <a:lnTo>
                    <a:pt x="33664" y="166"/>
                  </a:lnTo>
                  <a:lnTo>
                    <a:pt x="32390" y="0"/>
                  </a:lnTo>
                  <a:lnTo>
                    <a:pt x="29899" y="55"/>
                  </a:lnTo>
                  <a:lnTo>
                    <a:pt x="27574" y="664"/>
                  </a:lnTo>
                  <a:lnTo>
                    <a:pt x="25303" y="1827"/>
                  </a:lnTo>
                  <a:lnTo>
                    <a:pt x="24196" y="2658"/>
                  </a:lnTo>
                  <a:lnTo>
                    <a:pt x="23089" y="3599"/>
                  </a:lnTo>
                  <a:lnTo>
                    <a:pt x="22092" y="4762"/>
                  </a:lnTo>
                  <a:lnTo>
                    <a:pt x="22037" y="4762"/>
                  </a:lnTo>
                  <a:lnTo>
                    <a:pt x="21981" y="4817"/>
                  </a:lnTo>
                  <a:lnTo>
                    <a:pt x="21926" y="4762"/>
                  </a:lnTo>
                  <a:lnTo>
                    <a:pt x="21926" y="4706"/>
                  </a:lnTo>
                  <a:lnTo>
                    <a:pt x="21262" y="3654"/>
                  </a:lnTo>
                  <a:lnTo>
                    <a:pt x="19656" y="1938"/>
                  </a:lnTo>
                  <a:lnTo>
                    <a:pt x="17607" y="775"/>
                  </a:lnTo>
                  <a:lnTo>
                    <a:pt x="15116" y="111"/>
                  </a:lnTo>
                  <a:lnTo>
                    <a:pt x="13732"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7"/>
            <p:cNvSpPr/>
            <p:nvPr/>
          </p:nvSpPr>
          <p:spPr>
            <a:xfrm>
              <a:off x="6307750" y="2654700"/>
              <a:ext cx="577225" cy="751625"/>
            </a:xfrm>
            <a:custGeom>
              <a:rect b="b" l="l" r="r" t="t"/>
              <a:pathLst>
                <a:path extrusionOk="0" h="30065" w="23089">
                  <a:moveTo>
                    <a:pt x="1384" y="1"/>
                  </a:moveTo>
                  <a:lnTo>
                    <a:pt x="1107" y="56"/>
                  </a:lnTo>
                  <a:lnTo>
                    <a:pt x="664" y="278"/>
                  </a:lnTo>
                  <a:lnTo>
                    <a:pt x="498" y="499"/>
                  </a:lnTo>
                  <a:lnTo>
                    <a:pt x="388" y="776"/>
                  </a:lnTo>
                  <a:lnTo>
                    <a:pt x="388" y="1274"/>
                  </a:lnTo>
                  <a:lnTo>
                    <a:pt x="498" y="1496"/>
                  </a:lnTo>
                  <a:lnTo>
                    <a:pt x="8194" y="14562"/>
                  </a:lnTo>
                  <a:lnTo>
                    <a:pt x="8305" y="14839"/>
                  </a:lnTo>
                  <a:lnTo>
                    <a:pt x="8194" y="15116"/>
                  </a:lnTo>
                  <a:lnTo>
                    <a:pt x="111" y="28515"/>
                  </a:lnTo>
                  <a:lnTo>
                    <a:pt x="0" y="28736"/>
                  </a:lnTo>
                  <a:lnTo>
                    <a:pt x="0" y="29290"/>
                  </a:lnTo>
                  <a:lnTo>
                    <a:pt x="111" y="29511"/>
                  </a:lnTo>
                  <a:lnTo>
                    <a:pt x="277" y="29733"/>
                  </a:lnTo>
                  <a:lnTo>
                    <a:pt x="720" y="30010"/>
                  </a:lnTo>
                  <a:lnTo>
                    <a:pt x="4817" y="30010"/>
                  </a:lnTo>
                  <a:lnTo>
                    <a:pt x="5315" y="29954"/>
                  </a:lnTo>
                  <a:lnTo>
                    <a:pt x="5648" y="29567"/>
                  </a:lnTo>
                  <a:lnTo>
                    <a:pt x="11074" y="20597"/>
                  </a:lnTo>
                  <a:lnTo>
                    <a:pt x="11295" y="20431"/>
                  </a:lnTo>
                  <a:lnTo>
                    <a:pt x="11572" y="20376"/>
                  </a:lnTo>
                  <a:lnTo>
                    <a:pt x="11849" y="20431"/>
                  </a:lnTo>
                  <a:lnTo>
                    <a:pt x="12015" y="20653"/>
                  </a:lnTo>
                  <a:lnTo>
                    <a:pt x="17330" y="29567"/>
                  </a:lnTo>
                  <a:lnTo>
                    <a:pt x="17662" y="29954"/>
                  </a:lnTo>
                  <a:lnTo>
                    <a:pt x="18161" y="30065"/>
                  </a:lnTo>
                  <a:lnTo>
                    <a:pt x="22424" y="30065"/>
                  </a:lnTo>
                  <a:lnTo>
                    <a:pt x="22811" y="29788"/>
                  </a:lnTo>
                  <a:lnTo>
                    <a:pt x="22977" y="29567"/>
                  </a:lnTo>
                  <a:lnTo>
                    <a:pt x="23088" y="29290"/>
                  </a:lnTo>
                  <a:lnTo>
                    <a:pt x="23088" y="28791"/>
                  </a:lnTo>
                  <a:lnTo>
                    <a:pt x="22977" y="28570"/>
                  </a:lnTo>
                  <a:lnTo>
                    <a:pt x="14838" y="15116"/>
                  </a:lnTo>
                  <a:lnTo>
                    <a:pt x="14728" y="14839"/>
                  </a:lnTo>
                  <a:lnTo>
                    <a:pt x="14838" y="14562"/>
                  </a:lnTo>
                  <a:lnTo>
                    <a:pt x="22922" y="1496"/>
                  </a:lnTo>
                  <a:lnTo>
                    <a:pt x="23033" y="1274"/>
                  </a:lnTo>
                  <a:lnTo>
                    <a:pt x="23088" y="721"/>
                  </a:lnTo>
                  <a:lnTo>
                    <a:pt x="22977" y="499"/>
                  </a:lnTo>
                  <a:lnTo>
                    <a:pt x="22811" y="278"/>
                  </a:lnTo>
                  <a:lnTo>
                    <a:pt x="22368" y="1"/>
                  </a:lnTo>
                  <a:lnTo>
                    <a:pt x="18161" y="1"/>
                  </a:lnTo>
                  <a:lnTo>
                    <a:pt x="17662" y="56"/>
                  </a:lnTo>
                  <a:lnTo>
                    <a:pt x="17330" y="444"/>
                  </a:lnTo>
                  <a:lnTo>
                    <a:pt x="12015" y="9081"/>
                  </a:lnTo>
                  <a:lnTo>
                    <a:pt x="11849" y="9302"/>
                  </a:lnTo>
                  <a:lnTo>
                    <a:pt x="11572" y="9358"/>
                  </a:lnTo>
                  <a:lnTo>
                    <a:pt x="11295" y="9302"/>
                  </a:lnTo>
                  <a:lnTo>
                    <a:pt x="11129" y="9081"/>
                  </a:lnTo>
                  <a:lnTo>
                    <a:pt x="6201" y="499"/>
                  </a:lnTo>
                  <a:lnTo>
                    <a:pt x="6035" y="278"/>
                  </a:lnTo>
                  <a:lnTo>
                    <a:pt x="5592" y="56"/>
                  </a:lnTo>
                  <a:lnTo>
                    <a:pt x="5315"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7"/>
            <p:cNvSpPr/>
            <p:nvPr/>
          </p:nvSpPr>
          <p:spPr>
            <a:xfrm>
              <a:off x="4916650" y="2290675"/>
              <a:ext cx="418025" cy="1114275"/>
            </a:xfrm>
            <a:custGeom>
              <a:rect b="b" l="l" r="r" t="t"/>
              <a:pathLst>
                <a:path extrusionOk="0" h="44571" w="16721">
                  <a:moveTo>
                    <a:pt x="12956" y="0"/>
                  </a:moveTo>
                  <a:lnTo>
                    <a:pt x="11959" y="56"/>
                  </a:lnTo>
                  <a:lnTo>
                    <a:pt x="10575" y="277"/>
                  </a:lnTo>
                  <a:lnTo>
                    <a:pt x="8361" y="1052"/>
                  </a:lnTo>
                  <a:lnTo>
                    <a:pt x="6699" y="2436"/>
                  </a:lnTo>
                  <a:lnTo>
                    <a:pt x="5592" y="4430"/>
                  </a:lnTo>
                  <a:lnTo>
                    <a:pt x="5260" y="5703"/>
                  </a:lnTo>
                  <a:lnTo>
                    <a:pt x="4983" y="7143"/>
                  </a:lnTo>
                  <a:lnTo>
                    <a:pt x="4817" y="10022"/>
                  </a:lnTo>
                  <a:lnTo>
                    <a:pt x="4817" y="11406"/>
                  </a:lnTo>
                  <a:lnTo>
                    <a:pt x="4817" y="14063"/>
                  </a:lnTo>
                  <a:lnTo>
                    <a:pt x="4817" y="14230"/>
                  </a:lnTo>
                  <a:lnTo>
                    <a:pt x="4540" y="14506"/>
                  </a:lnTo>
                  <a:lnTo>
                    <a:pt x="4319" y="14562"/>
                  </a:lnTo>
                  <a:lnTo>
                    <a:pt x="1218" y="14562"/>
                  </a:lnTo>
                  <a:lnTo>
                    <a:pt x="720" y="14617"/>
                  </a:lnTo>
                  <a:lnTo>
                    <a:pt x="55" y="15282"/>
                  </a:lnTo>
                  <a:lnTo>
                    <a:pt x="0" y="15724"/>
                  </a:lnTo>
                  <a:lnTo>
                    <a:pt x="0" y="18105"/>
                  </a:lnTo>
                  <a:lnTo>
                    <a:pt x="55" y="18548"/>
                  </a:lnTo>
                  <a:lnTo>
                    <a:pt x="720" y="19213"/>
                  </a:lnTo>
                  <a:lnTo>
                    <a:pt x="1218" y="19323"/>
                  </a:lnTo>
                  <a:lnTo>
                    <a:pt x="4540" y="19323"/>
                  </a:lnTo>
                  <a:lnTo>
                    <a:pt x="4817" y="19600"/>
                  </a:lnTo>
                  <a:lnTo>
                    <a:pt x="4872" y="19822"/>
                  </a:lnTo>
                  <a:lnTo>
                    <a:pt x="4872" y="43408"/>
                  </a:lnTo>
                  <a:lnTo>
                    <a:pt x="4928" y="43851"/>
                  </a:lnTo>
                  <a:lnTo>
                    <a:pt x="5592" y="44515"/>
                  </a:lnTo>
                  <a:lnTo>
                    <a:pt x="6035" y="44571"/>
                  </a:lnTo>
                  <a:lnTo>
                    <a:pt x="9191" y="44571"/>
                  </a:lnTo>
                  <a:lnTo>
                    <a:pt x="9689" y="44515"/>
                  </a:lnTo>
                  <a:lnTo>
                    <a:pt x="10354" y="43851"/>
                  </a:lnTo>
                  <a:lnTo>
                    <a:pt x="10409" y="43408"/>
                  </a:lnTo>
                  <a:lnTo>
                    <a:pt x="10409" y="19766"/>
                  </a:lnTo>
                  <a:lnTo>
                    <a:pt x="10464" y="19545"/>
                  </a:lnTo>
                  <a:lnTo>
                    <a:pt x="10741" y="19268"/>
                  </a:lnTo>
                  <a:lnTo>
                    <a:pt x="14672" y="19268"/>
                  </a:lnTo>
                  <a:lnTo>
                    <a:pt x="15115" y="19157"/>
                  </a:lnTo>
                  <a:lnTo>
                    <a:pt x="15780" y="18493"/>
                  </a:lnTo>
                  <a:lnTo>
                    <a:pt x="15835" y="18050"/>
                  </a:lnTo>
                  <a:lnTo>
                    <a:pt x="15835" y="15724"/>
                  </a:lnTo>
                  <a:lnTo>
                    <a:pt x="15780" y="15226"/>
                  </a:lnTo>
                  <a:lnTo>
                    <a:pt x="15115" y="14562"/>
                  </a:lnTo>
                  <a:lnTo>
                    <a:pt x="14672" y="14506"/>
                  </a:lnTo>
                  <a:lnTo>
                    <a:pt x="10686" y="14506"/>
                  </a:lnTo>
                  <a:lnTo>
                    <a:pt x="10409" y="14230"/>
                  </a:lnTo>
                  <a:lnTo>
                    <a:pt x="10409" y="14008"/>
                  </a:lnTo>
                  <a:lnTo>
                    <a:pt x="10409" y="13067"/>
                  </a:lnTo>
                  <a:lnTo>
                    <a:pt x="10354" y="12126"/>
                  </a:lnTo>
                  <a:lnTo>
                    <a:pt x="10298" y="9634"/>
                  </a:lnTo>
                  <a:lnTo>
                    <a:pt x="10464" y="7198"/>
                  </a:lnTo>
                  <a:lnTo>
                    <a:pt x="10575" y="6534"/>
                  </a:lnTo>
                  <a:lnTo>
                    <a:pt x="10963" y="5592"/>
                  </a:lnTo>
                  <a:lnTo>
                    <a:pt x="11683" y="4928"/>
                  </a:lnTo>
                  <a:lnTo>
                    <a:pt x="12735" y="4540"/>
                  </a:lnTo>
                  <a:lnTo>
                    <a:pt x="13399" y="4430"/>
                  </a:lnTo>
                  <a:lnTo>
                    <a:pt x="14229" y="4374"/>
                  </a:lnTo>
                  <a:lnTo>
                    <a:pt x="15115" y="4485"/>
                  </a:lnTo>
                  <a:lnTo>
                    <a:pt x="15392" y="4540"/>
                  </a:lnTo>
                  <a:lnTo>
                    <a:pt x="15946" y="4485"/>
                  </a:lnTo>
                  <a:lnTo>
                    <a:pt x="16333" y="4208"/>
                  </a:lnTo>
                  <a:lnTo>
                    <a:pt x="16666" y="3821"/>
                  </a:lnTo>
                  <a:lnTo>
                    <a:pt x="16721" y="3322"/>
                  </a:lnTo>
                  <a:lnTo>
                    <a:pt x="16721" y="1440"/>
                  </a:lnTo>
                  <a:lnTo>
                    <a:pt x="16721" y="997"/>
                  </a:lnTo>
                  <a:lnTo>
                    <a:pt x="16167" y="388"/>
                  </a:lnTo>
                  <a:lnTo>
                    <a:pt x="15780" y="222"/>
                  </a:lnTo>
                  <a:lnTo>
                    <a:pt x="14894" y="56"/>
                  </a:lnTo>
                  <a:lnTo>
                    <a:pt x="12956"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7"/>
            <p:cNvSpPr/>
            <p:nvPr/>
          </p:nvSpPr>
          <p:spPr>
            <a:xfrm>
              <a:off x="5402475" y="2293450"/>
              <a:ext cx="137075" cy="1111500"/>
            </a:xfrm>
            <a:custGeom>
              <a:rect b="b" l="l" r="r" t="t"/>
              <a:pathLst>
                <a:path extrusionOk="0" h="44460" w="5483">
                  <a:moveTo>
                    <a:pt x="1219" y="0"/>
                  </a:moveTo>
                  <a:lnTo>
                    <a:pt x="721" y="55"/>
                  </a:lnTo>
                  <a:lnTo>
                    <a:pt x="112" y="664"/>
                  </a:lnTo>
                  <a:lnTo>
                    <a:pt x="1" y="1163"/>
                  </a:lnTo>
                  <a:lnTo>
                    <a:pt x="1" y="43297"/>
                  </a:lnTo>
                  <a:lnTo>
                    <a:pt x="112" y="43740"/>
                  </a:lnTo>
                  <a:lnTo>
                    <a:pt x="721" y="44404"/>
                  </a:lnTo>
                  <a:lnTo>
                    <a:pt x="1219" y="44460"/>
                  </a:lnTo>
                  <a:lnTo>
                    <a:pt x="4264" y="44460"/>
                  </a:lnTo>
                  <a:lnTo>
                    <a:pt x="4763" y="44404"/>
                  </a:lnTo>
                  <a:lnTo>
                    <a:pt x="5372" y="43740"/>
                  </a:lnTo>
                  <a:lnTo>
                    <a:pt x="5482" y="43297"/>
                  </a:lnTo>
                  <a:lnTo>
                    <a:pt x="5482" y="1163"/>
                  </a:lnTo>
                  <a:lnTo>
                    <a:pt x="5372" y="664"/>
                  </a:lnTo>
                  <a:lnTo>
                    <a:pt x="4763" y="55"/>
                  </a:lnTo>
                  <a:lnTo>
                    <a:pt x="4264"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7"/>
            <p:cNvSpPr/>
            <p:nvPr/>
          </p:nvSpPr>
          <p:spPr>
            <a:xfrm>
              <a:off x="4219025" y="2646400"/>
              <a:ext cx="401425" cy="759925"/>
            </a:xfrm>
            <a:custGeom>
              <a:rect b="b" l="l" r="r" t="t"/>
              <a:pathLst>
                <a:path extrusionOk="0" h="30397" w="16057">
                  <a:moveTo>
                    <a:pt x="15005" y="1"/>
                  </a:moveTo>
                  <a:lnTo>
                    <a:pt x="13399" y="56"/>
                  </a:lnTo>
                  <a:lnTo>
                    <a:pt x="10575" y="720"/>
                  </a:lnTo>
                  <a:lnTo>
                    <a:pt x="8194" y="1994"/>
                  </a:lnTo>
                  <a:lnTo>
                    <a:pt x="6256" y="3876"/>
                  </a:lnTo>
                  <a:lnTo>
                    <a:pt x="5481" y="5094"/>
                  </a:lnTo>
                  <a:lnTo>
                    <a:pt x="5481" y="4873"/>
                  </a:lnTo>
                  <a:lnTo>
                    <a:pt x="5481" y="4541"/>
                  </a:lnTo>
                  <a:lnTo>
                    <a:pt x="5481" y="1551"/>
                  </a:lnTo>
                  <a:lnTo>
                    <a:pt x="5426" y="1053"/>
                  </a:lnTo>
                  <a:lnTo>
                    <a:pt x="4762" y="388"/>
                  </a:lnTo>
                  <a:lnTo>
                    <a:pt x="4263" y="333"/>
                  </a:lnTo>
                  <a:lnTo>
                    <a:pt x="1218" y="333"/>
                  </a:lnTo>
                  <a:lnTo>
                    <a:pt x="720" y="388"/>
                  </a:lnTo>
                  <a:lnTo>
                    <a:pt x="55" y="1053"/>
                  </a:lnTo>
                  <a:lnTo>
                    <a:pt x="0" y="1551"/>
                  </a:lnTo>
                  <a:lnTo>
                    <a:pt x="0" y="29234"/>
                  </a:lnTo>
                  <a:lnTo>
                    <a:pt x="55" y="29677"/>
                  </a:lnTo>
                  <a:lnTo>
                    <a:pt x="720" y="30286"/>
                  </a:lnTo>
                  <a:lnTo>
                    <a:pt x="1163" y="30397"/>
                  </a:lnTo>
                  <a:lnTo>
                    <a:pt x="4374" y="30397"/>
                  </a:lnTo>
                  <a:lnTo>
                    <a:pt x="4817" y="30342"/>
                  </a:lnTo>
                  <a:lnTo>
                    <a:pt x="5205" y="30065"/>
                  </a:lnTo>
                  <a:lnTo>
                    <a:pt x="5481" y="29677"/>
                  </a:lnTo>
                  <a:lnTo>
                    <a:pt x="5537" y="29234"/>
                  </a:lnTo>
                  <a:lnTo>
                    <a:pt x="5537" y="13455"/>
                  </a:lnTo>
                  <a:lnTo>
                    <a:pt x="5592" y="12015"/>
                  </a:lnTo>
                  <a:lnTo>
                    <a:pt x="6256" y="10022"/>
                  </a:lnTo>
                  <a:lnTo>
                    <a:pt x="6921" y="8804"/>
                  </a:lnTo>
                  <a:lnTo>
                    <a:pt x="7862" y="7697"/>
                  </a:lnTo>
                  <a:lnTo>
                    <a:pt x="9080" y="6866"/>
                  </a:lnTo>
                  <a:lnTo>
                    <a:pt x="10520" y="6202"/>
                  </a:lnTo>
                  <a:lnTo>
                    <a:pt x="12236" y="5869"/>
                  </a:lnTo>
                  <a:lnTo>
                    <a:pt x="15005" y="5869"/>
                  </a:lnTo>
                  <a:lnTo>
                    <a:pt x="15447" y="5814"/>
                  </a:lnTo>
                  <a:lnTo>
                    <a:pt x="15780" y="5537"/>
                  </a:lnTo>
                  <a:lnTo>
                    <a:pt x="16001" y="5205"/>
                  </a:lnTo>
                  <a:lnTo>
                    <a:pt x="16056" y="4817"/>
                  </a:lnTo>
                  <a:lnTo>
                    <a:pt x="16056" y="997"/>
                  </a:lnTo>
                  <a:lnTo>
                    <a:pt x="16001" y="610"/>
                  </a:lnTo>
                  <a:lnTo>
                    <a:pt x="15724" y="277"/>
                  </a:lnTo>
                  <a:lnTo>
                    <a:pt x="15392"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7"/>
            <p:cNvSpPr/>
            <p:nvPr/>
          </p:nvSpPr>
          <p:spPr>
            <a:xfrm>
              <a:off x="4699325" y="2654700"/>
              <a:ext cx="135675" cy="750250"/>
            </a:xfrm>
            <a:custGeom>
              <a:rect b="b" l="l" r="r" t="t"/>
              <a:pathLst>
                <a:path extrusionOk="0" h="30010" w="5427">
                  <a:moveTo>
                    <a:pt x="1163" y="1"/>
                  </a:moveTo>
                  <a:lnTo>
                    <a:pt x="665" y="56"/>
                  </a:lnTo>
                  <a:lnTo>
                    <a:pt x="56" y="721"/>
                  </a:lnTo>
                  <a:lnTo>
                    <a:pt x="0" y="1219"/>
                  </a:lnTo>
                  <a:lnTo>
                    <a:pt x="0" y="28847"/>
                  </a:lnTo>
                  <a:lnTo>
                    <a:pt x="56" y="29290"/>
                  </a:lnTo>
                  <a:lnTo>
                    <a:pt x="665" y="29954"/>
                  </a:lnTo>
                  <a:lnTo>
                    <a:pt x="1163" y="30010"/>
                  </a:lnTo>
                  <a:lnTo>
                    <a:pt x="4264" y="30010"/>
                  </a:lnTo>
                  <a:lnTo>
                    <a:pt x="4707" y="29954"/>
                  </a:lnTo>
                  <a:lnTo>
                    <a:pt x="5371" y="29290"/>
                  </a:lnTo>
                  <a:lnTo>
                    <a:pt x="5426" y="28847"/>
                  </a:lnTo>
                  <a:lnTo>
                    <a:pt x="5426" y="1219"/>
                  </a:lnTo>
                  <a:lnTo>
                    <a:pt x="5371" y="721"/>
                  </a:lnTo>
                  <a:lnTo>
                    <a:pt x="4707" y="56"/>
                  </a:lnTo>
                  <a:lnTo>
                    <a:pt x="4264"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7"/>
            <p:cNvSpPr/>
            <p:nvPr/>
          </p:nvSpPr>
          <p:spPr>
            <a:xfrm>
              <a:off x="4699325" y="2290675"/>
              <a:ext cx="135675" cy="156425"/>
            </a:xfrm>
            <a:custGeom>
              <a:rect b="b" l="l" r="r" t="t"/>
              <a:pathLst>
                <a:path extrusionOk="0" h="6257" w="5427">
                  <a:moveTo>
                    <a:pt x="2603" y="0"/>
                  </a:moveTo>
                  <a:lnTo>
                    <a:pt x="1052" y="56"/>
                  </a:lnTo>
                  <a:lnTo>
                    <a:pt x="665" y="111"/>
                  </a:lnTo>
                  <a:lnTo>
                    <a:pt x="56" y="720"/>
                  </a:lnTo>
                  <a:lnTo>
                    <a:pt x="0" y="1163"/>
                  </a:lnTo>
                  <a:lnTo>
                    <a:pt x="0" y="5149"/>
                  </a:lnTo>
                  <a:lnTo>
                    <a:pt x="56" y="5592"/>
                  </a:lnTo>
                  <a:lnTo>
                    <a:pt x="665" y="6201"/>
                  </a:lnTo>
                  <a:lnTo>
                    <a:pt x="1108" y="6257"/>
                  </a:lnTo>
                  <a:lnTo>
                    <a:pt x="4374" y="6257"/>
                  </a:lnTo>
                  <a:lnTo>
                    <a:pt x="4762" y="6201"/>
                  </a:lnTo>
                  <a:lnTo>
                    <a:pt x="5371" y="5592"/>
                  </a:lnTo>
                  <a:lnTo>
                    <a:pt x="5426" y="5149"/>
                  </a:lnTo>
                  <a:lnTo>
                    <a:pt x="5426" y="1163"/>
                  </a:lnTo>
                  <a:lnTo>
                    <a:pt x="5371" y="720"/>
                  </a:lnTo>
                  <a:lnTo>
                    <a:pt x="4817" y="111"/>
                  </a:lnTo>
                  <a:lnTo>
                    <a:pt x="4374" y="56"/>
                  </a:lnTo>
                  <a:lnTo>
                    <a:pt x="4153" y="56"/>
                  </a:lnTo>
                  <a:lnTo>
                    <a:pt x="2603"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7"/>
            <p:cNvSpPr/>
            <p:nvPr/>
          </p:nvSpPr>
          <p:spPr>
            <a:xfrm>
              <a:off x="5596275" y="2635325"/>
              <a:ext cx="712875" cy="791775"/>
            </a:xfrm>
            <a:custGeom>
              <a:rect b="b" l="l" r="r" t="t"/>
              <a:pathLst>
                <a:path extrusionOk="0" h="31671" w="28515">
                  <a:moveTo>
                    <a:pt x="14783" y="4430"/>
                  </a:moveTo>
                  <a:lnTo>
                    <a:pt x="16334" y="4707"/>
                  </a:lnTo>
                  <a:lnTo>
                    <a:pt x="17773" y="5205"/>
                  </a:lnTo>
                  <a:lnTo>
                    <a:pt x="19047" y="5925"/>
                  </a:lnTo>
                  <a:lnTo>
                    <a:pt x="20154" y="6921"/>
                  </a:lnTo>
                  <a:lnTo>
                    <a:pt x="21040" y="8084"/>
                  </a:lnTo>
                  <a:lnTo>
                    <a:pt x="22036" y="10243"/>
                  </a:lnTo>
                  <a:lnTo>
                    <a:pt x="22424" y="12015"/>
                  </a:lnTo>
                  <a:lnTo>
                    <a:pt x="22424" y="12237"/>
                  </a:lnTo>
                  <a:lnTo>
                    <a:pt x="22313" y="12458"/>
                  </a:lnTo>
                  <a:lnTo>
                    <a:pt x="22147" y="12624"/>
                  </a:lnTo>
                  <a:lnTo>
                    <a:pt x="6368" y="12624"/>
                  </a:lnTo>
                  <a:lnTo>
                    <a:pt x="6201" y="12458"/>
                  </a:lnTo>
                  <a:lnTo>
                    <a:pt x="6091" y="12292"/>
                  </a:lnTo>
                  <a:lnTo>
                    <a:pt x="6091" y="12071"/>
                  </a:lnTo>
                  <a:lnTo>
                    <a:pt x="6312" y="10686"/>
                  </a:lnTo>
                  <a:lnTo>
                    <a:pt x="7475" y="7973"/>
                  </a:lnTo>
                  <a:lnTo>
                    <a:pt x="8914" y="6312"/>
                  </a:lnTo>
                  <a:lnTo>
                    <a:pt x="10077" y="5427"/>
                  </a:lnTo>
                  <a:lnTo>
                    <a:pt x="11461" y="4762"/>
                  </a:lnTo>
                  <a:lnTo>
                    <a:pt x="13012" y="4430"/>
                  </a:lnTo>
                  <a:close/>
                  <a:moveTo>
                    <a:pt x="13953" y="1"/>
                  </a:moveTo>
                  <a:lnTo>
                    <a:pt x="11738" y="222"/>
                  </a:lnTo>
                  <a:lnTo>
                    <a:pt x="9911" y="499"/>
                  </a:lnTo>
                  <a:lnTo>
                    <a:pt x="6755" y="1717"/>
                  </a:lnTo>
                  <a:lnTo>
                    <a:pt x="4208" y="3655"/>
                  </a:lnTo>
                  <a:lnTo>
                    <a:pt x="2270" y="6257"/>
                  </a:lnTo>
                  <a:lnTo>
                    <a:pt x="1551" y="7863"/>
                  </a:lnTo>
                  <a:lnTo>
                    <a:pt x="886" y="9579"/>
                  </a:lnTo>
                  <a:lnTo>
                    <a:pt x="166" y="12956"/>
                  </a:lnTo>
                  <a:lnTo>
                    <a:pt x="0" y="16445"/>
                  </a:lnTo>
                  <a:lnTo>
                    <a:pt x="388" y="19933"/>
                  </a:lnTo>
                  <a:lnTo>
                    <a:pt x="886" y="21704"/>
                  </a:lnTo>
                  <a:lnTo>
                    <a:pt x="1385" y="23310"/>
                  </a:lnTo>
                  <a:lnTo>
                    <a:pt x="2935" y="26078"/>
                  </a:lnTo>
                  <a:lnTo>
                    <a:pt x="3931" y="27241"/>
                  </a:lnTo>
                  <a:lnTo>
                    <a:pt x="4485" y="27795"/>
                  </a:lnTo>
                  <a:lnTo>
                    <a:pt x="6811" y="29622"/>
                  </a:lnTo>
                  <a:lnTo>
                    <a:pt x="8582" y="30508"/>
                  </a:lnTo>
                  <a:lnTo>
                    <a:pt x="9524" y="30895"/>
                  </a:lnTo>
                  <a:lnTo>
                    <a:pt x="11406" y="31394"/>
                  </a:lnTo>
                  <a:lnTo>
                    <a:pt x="12347" y="31560"/>
                  </a:lnTo>
                  <a:lnTo>
                    <a:pt x="13399" y="31615"/>
                  </a:lnTo>
                  <a:lnTo>
                    <a:pt x="14174" y="31670"/>
                  </a:lnTo>
                  <a:lnTo>
                    <a:pt x="15448" y="31615"/>
                  </a:lnTo>
                  <a:lnTo>
                    <a:pt x="17164" y="31449"/>
                  </a:lnTo>
                  <a:lnTo>
                    <a:pt x="18327" y="31283"/>
                  </a:lnTo>
                  <a:lnTo>
                    <a:pt x="21206" y="30452"/>
                  </a:lnTo>
                  <a:lnTo>
                    <a:pt x="23255" y="29179"/>
                  </a:lnTo>
                  <a:lnTo>
                    <a:pt x="24196" y="28293"/>
                  </a:lnTo>
                  <a:lnTo>
                    <a:pt x="24916" y="27518"/>
                  </a:lnTo>
                  <a:lnTo>
                    <a:pt x="26244" y="25746"/>
                  </a:lnTo>
                  <a:lnTo>
                    <a:pt x="26964" y="24473"/>
                  </a:lnTo>
                  <a:lnTo>
                    <a:pt x="27352" y="23642"/>
                  </a:lnTo>
                  <a:lnTo>
                    <a:pt x="27684" y="22756"/>
                  </a:lnTo>
                  <a:lnTo>
                    <a:pt x="27795" y="22147"/>
                  </a:lnTo>
                  <a:lnTo>
                    <a:pt x="27573" y="21594"/>
                  </a:lnTo>
                  <a:lnTo>
                    <a:pt x="27186" y="21151"/>
                  </a:lnTo>
                  <a:lnTo>
                    <a:pt x="26577" y="20985"/>
                  </a:lnTo>
                  <a:lnTo>
                    <a:pt x="23974" y="20708"/>
                  </a:lnTo>
                  <a:lnTo>
                    <a:pt x="23531" y="20708"/>
                  </a:lnTo>
                  <a:lnTo>
                    <a:pt x="22756" y="21151"/>
                  </a:lnTo>
                  <a:lnTo>
                    <a:pt x="22590" y="21594"/>
                  </a:lnTo>
                  <a:lnTo>
                    <a:pt x="22258" y="22535"/>
                  </a:lnTo>
                  <a:lnTo>
                    <a:pt x="21427" y="24030"/>
                  </a:lnTo>
                  <a:lnTo>
                    <a:pt x="20375" y="25248"/>
                  </a:lnTo>
                  <a:lnTo>
                    <a:pt x="19102" y="26189"/>
                  </a:lnTo>
                  <a:lnTo>
                    <a:pt x="18382" y="26521"/>
                  </a:lnTo>
                  <a:lnTo>
                    <a:pt x="17496" y="26854"/>
                  </a:lnTo>
                  <a:lnTo>
                    <a:pt x="15669" y="27241"/>
                  </a:lnTo>
                  <a:lnTo>
                    <a:pt x="13842" y="27296"/>
                  </a:lnTo>
                  <a:lnTo>
                    <a:pt x="12070" y="26909"/>
                  </a:lnTo>
                  <a:lnTo>
                    <a:pt x="11185" y="26521"/>
                  </a:lnTo>
                  <a:lnTo>
                    <a:pt x="10409" y="26134"/>
                  </a:lnTo>
                  <a:lnTo>
                    <a:pt x="8970" y="25026"/>
                  </a:lnTo>
                  <a:lnTo>
                    <a:pt x="7752" y="23642"/>
                  </a:lnTo>
                  <a:lnTo>
                    <a:pt x="6866" y="21981"/>
                  </a:lnTo>
                  <a:lnTo>
                    <a:pt x="6589" y="21095"/>
                  </a:lnTo>
                  <a:lnTo>
                    <a:pt x="6091" y="19324"/>
                  </a:lnTo>
                  <a:lnTo>
                    <a:pt x="5980" y="17663"/>
                  </a:lnTo>
                  <a:lnTo>
                    <a:pt x="5980" y="17441"/>
                  </a:lnTo>
                  <a:lnTo>
                    <a:pt x="6146" y="17275"/>
                  </a:lnTo>
                  <a:lnTo>
                    <a:pt x="6312" y="17164"/>
                  </a:lnTo>
                  <a:lnTo>
                    <a:pt x="6534" y="17109"/>
                  </a:lnTo>
                  <a:lnTo>
                    <a:pt x="27075" y="17109"/>
                  </a:lnTo>
                  <a:lnTo>
                    <a:pt x="27629" y="17054"/>
                  </a:lnTo>
                  <a:lnTo>
                    <a:pt x="28404" y="16278"/>
                  </a:lnTo>
                  <a:lnTo>
                    <a:pt x="28514" y="15669"/>
                  </a:lnTo>
                  <a:lnTo>
                    <a:pt x="28514" y="14230"/>
                  </a:lnTo>
                  <a:lnTo>
                    <a:pt x="28182" y="11517"/>
                  </a:lnTo>
                  <a:lnTo>
                    <a:pt x="27850" y="10243"/>
                  </a:lnTo>
                  <a:lnTo>
                    <a:pt x="27296" y="8472"/>
                  </a:lnTo>
                  <a:lnTo>
                    <a:pt x="25801" y="5482"/>
                  </a:lnTo>
                  <a:lnTo>
                    <a:pt x="23698" y="3157"/>
                  </a:lnTo>
                  <a:lnTo>
                    <a:pt x="21095" y="1385"/>
                  </a:lnTo>
                  <a:lnTo>
                    <a:pt x="19600" y="776"/>
                  </a:lnTo>
                  <a:lnTo>
                    <a:pt x="17829" y="277"/>
                  </a:lnTo>
                  <a:lnTo>
                    <a:pt x="13953"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7"/>
            <p:cNvSpPr/>
            <p:nvPr/>
          </p:nvSpPr>
          <p:spPr>
            <a:xfrm>
              <a:off x="794550" y="2297600"/>
              <a:ext cx="1533700" cy="1103200"/>
            </a:xfrm>
            <a:custGeom>
              <a:rect b="b" l="l" r="r" t="t"/>
              <a:pathLst>
                <a:path extrusionOk="0" h="44128" w="61348">
                  <a:moveTo>
                    <a:pt x="42910" y="8471"/>
                  </a:moveTo>
                  <a:lnTo>
                    <a:pt x="43021" y="8693"/>
                  </a:lnTo>
                  <a:lnTo>
                    <a:pt x="44627" y="13344"/>
                  </a:lnTo>
                  <a:lnTo>
                    <a:pt x="46232" y="17884"/>
                  </a:lnTo>
                  <a:lnTo>
                    <a:pt x="48945" y="25580"/>
                  </a:lnTo>
                  <a:lnTo>
                    <a:pt x="49388" y="26798"/>
                  </a:lnTo>
                  <a:lnTo>
                    <a:pt x="48890" y="26853"/>
                  </a:lnTo>
                  <a:lnTo>
                    <a:pt x="48115" y="26853"/>
                  </a:lnTo>
                  <a:lnTo>
                    <a:pt x="46675" y="26908"/>
                  </a:lnTo>
                  <a:lnTo>
                    <a:pt x="43796" y="26632"/>
                  </a:lnTo>
                  <a:lnTo>
                    <a:pt x="42412" y="26355"/>
                  </a:lnTo>
                  <a:lnTo>
                    <a:pt x="40972" y="26023"/>
                  </a:lnTo>
                  <a:lnTo>
                    <a:pt x="38315" y="25081"/>
                  </a:lnTo>
                  <a:lnTo>
                    <a:pt x="37041" y="24472"/>
                  </a:lnTo>
                  <a:lnTo>
                    <a:pt x="36654" y="24251"/>
                  </a:lnTo>
                  <a:lnTo>
                    <a:pt x="36321" y="24085"/>
                  </a:lnTo>
                  <a:lnTo>
                    <a:pt x="36654" y="23199"/>
                  </a:lnTo>
                  <a:lnTo>
                    <a:pt x="36986" y="22368"/>
                  </a:lnTo>
                  <a:lnTo>
                    <a:pt x="39754" y="15337"/>
                  </a:lnTo>
                  <a:lnTo>
                    <a:pt x="42412" y="8693"/>
                  </a:lnTo>
                  <a:lnTo>
                    <a:pt x="42523" y="8471"/>
                  </a:lnTo>
                  <a:close/>
                  <a:moveTo>
                    <a:pt x="15060" y="19877"/>
                  </a:moveTo>
                  <a:lnTo>
                    <a:pt x="16721" y="19988"/>
                  </a:lnTo>
                  <a:lnTo>
                    <a:pt x="18327" y="20430"/>
                  </a:lnTo>
                  <a:lnTo>
                    <a:pt x="20320" y="21150"/>
                  </a:lnTo>
                  <a:lnTo>
                    <a:pt x="24307" y="23143"/>
                  </a:lnTo>
                  <a:lnTo>
                    <a:pt x="26245" y="24362"/>
                  </a:lnTo>
                  <a:lnTo>
                    <a:pt x="27684" y="25247"/>
                  </a:lnTo>
                  <a:lnTo>
                    <a:pt x="29179" y="26133"/>
                  </a:lnTo>
                  <a:lnTo>
                    <a:pt x="28847" y="26964"/>
                  </a:lnTo>
                  <a:lnTo>
                    <a:pt x="28515" y="27739"/>
                  </a:lnTo>
                  <a:lnTo>
                    <a:pt x="27850" y="29178"/>
                  </a:lnTo>
                  <a:lnTo>
                    <a:pt x="26300" y="31781"/>
                  </a:lnTo>
                  <a:lnTo>
                    <a:pt x="25303" y="32999"/>
                  </a:lnTo>
                  <a:lnTo>
                    <a:pt x="25248" y="32999"/>
                  </a:lnTo>
                  <a:lnTo>
                    <a:pt x="24916" y="33386"/>
                  </a:lnTo>
                  <a:lnTo>
                    <a:pt x="24584" y="33774"/>
                  </a:lnTo>
                  <a:lnTo>
                    <a:pt x="24307" y="34051"/>
                  </a:lnTo>
                  <a:lnTo>
                    <a:pt x="23975" y="34383"/>
                  </a:lnTo>
                  <a:lnTo>
                    <a:pt x="23421" y="34881"/>
                  </a:lnTo>
                  <a:lnTo>
                    <a:pt x="22757" y="35435"/>
                  </a:lnTo>
                  <a:lnTo>
                    <a:pt x="21483" y="36431"/>
                  </a:lnTo>
                  <a:lnTo>
                    <a:pt x="20099" y="37207"/>
                  </a:lnTo>
                  <a:lnTo>
                    <a:pt x="18659" y="37871"/>
                  </a:lnTo>
                  <a:lnTo>
                    <a:pt x="15670" y="38646"/>
                  </a:lnTo>
                  <a:lnTo>
                    <a:pt x="14175" y="38702"/>
                  </a:lnTo>
                  <a:lnTo>
                    <a:pt x="13178" y="38646"/>
                  </a:lnTo>
                  <a:lnTo>
                    <a:pt x="11296" y="38148"/>
                  </a:lnTo>
                  <a:lnTo>
                    <a:pt x="10410" y="37760"/>
                  </a:lnTo>
                  <a:lnTo>
                    <a:pt x="9579" y="37262"/>
                  </a:lnTo>
                  <a:lnTo>
                    <a:pt x="8084" y="35933"/>
                  </a:lnTo>
                  <a:lnTo>
                    <a:pt x="7420" y="35158"/>
                  </a:lnTo>
                  <a:lnTo>
                    <a:pt x="7088" y="34604"/>
                  </a:lnTo>
                  <a:lnTo>
                    <a:pt x="6755" y="34051"/>
                  </a:lnTo>
                  <a:lnTo>
                    <a:pt x="6091" y="32722"/>
                  </a:lnTo>
                  <a:lnTo>
                    <a:pt x="5482" y="29843"/>
                  </a:lnTo>
                  <a:lnTo>
                    <a:pt x="5427" y="28459"/>
                  </a:lnTo>
                  <a:lnTo>
                    <a:pt x="5482" y="27517"/>
                  </a:lnTo>
                  <a:lnTo>
                    <a:pt x="5870" y="25801"/>
                  </a:lnTo>
                  <a:lnTo>
                    <a:pt x="6645" y="24195"/>
                  </a:lnTo>
                  <a:lnTo>
                    <a:pt x="7697" y="22811"/>
                  </a:lnTo>
                  <a:lnTo>
                    <a:pt x="8306" y="22202"/>
                  </a:lnTo>
                  <a:lnTo>
                    <a:pt x="9025" y="21593"/>
                  </a:lnTo>
                  <a:lnTo>
                    <a:pt x="10576" y="20707"/>
                  </a:lnTo>
                  <a:lnTo>
                    <a:pt x="11406" y="20375"/>
                  </a:lnTo>
                  <a:lnTo>
                    <a:pt x="12292" y="20154"/>
                  </a:lnTo>
                  <a:lnTo>
                    <a:pt x="14119" y="19877"/>
                  </a:lnTo>
                  <a:close/>
                  <a:moveTo>
                    <a:pt x="39810" y="0"/>
                  </a:moveTo>
                  <a:lnTo>
                    <a:pt x="39311" y="332"/>
                  </a:lnTo>
                  <a:lnTo>
                    <a:pt x="39145" y="609"/>
                  </a:lnTo>
                  <a:lnTo>
                    <a:pt x="38425" y="2547"/>
                  </a:lnTo>
                  <a:lnTo>
                    <a:pt x="37706" y="4485"/>
                  </a:lnTo>
                  <a:lnTo>
                    <a:pt x="34716" y="12236"/>
                  </a:lnTo>
                  <a:lnTo>
                    <a:pt x="31615" y="20098"/>
                  </a:lnTo>
                  <a:lnTo>
                    <a:pt x="31505" y="20375"/>
                  </a:lnTo>
                  <a:lnTo>
                    <a:pt x="31228" y="20984"/>
                  </a:lnTo>
                  <a:lnTo>
                    <a:pt x="30120" y="20320"/>
                  </a:lnTo>
                  <a:lnTo>
                    <a:pt x="29068" y="19711"/>
                  </a:lnTo>
                  <a:lnTo>
                    <a:pt x="26964" y="18437"/>
                  </a:lnTo>
                  <a:lnTo>
                    <a:pt x="22480" y="16167"/>
                  </a:lnTo>
                  <a:lnTo>
                    <a:pt x="20044" y="15281"/>
                  </a:lnTo>
                  <a:lnTo>
                    <a:pt x="19988" y="15281"/>
                  </a:lnTo>
                  <a:lnTo>
                    <a:pt x="18825" y="14949"/>
                  </a:lnTo>
                  <a:lnTo>
                    <a:pt x="16445" y="14506"/>
                  </a:lnTo>
                  <a:lnTo>
                    <a:pt x="15227" y="14451"/>
                  </a:lnTo>
                  <a:lnTo>
                    <a:pt x="13842" y="14451"/>
                  </a:lnTo>
                  <a:lnTo>
                    <a:pt x="11019" y="14838"/>
                  </a:lnTo>
                  <a:lnTo>
                    <a:pt x="9634" y="15281"/>
                  </a:lnTo>
                  <a:lnTo>
                    <a:pt x="8306" y="15780"/>
                  </a:lnTo>
                  <a:lnTo>
                    <a:pt x="5870" y="17219"/>
                  </a:lnTo>
                  <a:lnTo>
                    <a:pt x="4762" y="18105"/>
                  </a:lnTo>
                  <a:lnTo>
                    <a:pt x="3655" y="19102"/>
                  </a:lnTo>
                  <a:lnTo>
                    <a:pt x="1938" y="21427"/>
                  </a:lnTo>
                  <a:lnTo>
                    <a:pt x="720" y="24085"/>
                  </a:lnTo>
                  <a:lnTo>
                    <a:pt x="111" y="26908"/>
                  </a:lnTo>
                  <a:lnTo>
                    <a:pt x="1" y="28348"/>
                  </a:lnTo>
                  <a:lnTo>
                    <a:pt x="1" y="29455"/>
                  </a:lnTo>
                  <a:lnTo>
                    <a:pt x="277" y="31670"/>
                  </a:lnTo>
                  <a:lnTo>
                    <a:pt x="776" y="33774"/>
                  </a:lnTo>
                  <a:lnTo>
                    <a:pt x="1496" y="35767"/>
                  </a:lnTo>
                  <a:lnTo>
                    <a:pt x="1994" y="36708"/>
                  </a:lnTo>
                  <a:lnTo>
                    <a:pt x="2492" y="37483"/>
                  </a:lnTo>
                  <a:lnTo>
                    <a:pt x="2990" y="38259"/>
                  </a:lnTo>
                  <a:lnTo>
                    <a:pt x="3932" y="39477"/>
                  </a:lnTo>
                  <a:lnTo>
                    <a:pt x="6257" y="41636"/>
                  </a:lnTo>
                  <a:lnTo>
                    <a:pt x="7697" y="42466"/>
                  </a:lnTo>
                  <a:lnTo>
                    <a:pt x="9192" y="43186"/>
                  </a:lnTo>
                  <a:lnTo>
                    <a:pt x="12403" y="44017"/>
                  </a:lnTo>
                  <a:lnTo>
                    <a:pt x="14009" y="44127"/>
                  </a:lnTo>
                  <a:lnTo>
                    <a:pt x="15116" y="44127"/>
                  </a:lnTo>
                  <a:lnTo>
                    <a:pt x="17386" y="43851"/>
                  </a:lnTo>
                  <a:lnTo>
                    <a:pt x="20597" y="42965"/>
                  </a:lnTo>
                  <a:lnTo>
                    <a:pt x="22590" y="42024"/>
                  </a:lnTo>
                  <a:lnTo>
                    <a:pt x="24473" y="40972"/>
                  </a:lnTo>
                  <a:lnTo>
                    <a:pt x="26189" y="39643"/>
                  </a:lnTo>
                  <a:lnTo>
                    <a:pt x="27020" y="38978"/>
                  </a:lnTo>
                  <a:lnTo>
                    <a:pt x="27795" y="38259"/>
                  </a:lnTo>
                  <a:lnTo>
                    <a:pt x="28183" y="37871"/>
                  </a:lnTo>
                  <a:lnTo>
                    <a:pt x="28515" y="37483"/>
                  </a:lnTo>
                  <a:lnTo>
                    <a:pt x="28847" y="37151"/>
                  </a:lnTo>
                  <a:lnTo>
                    <a:pt x="29124" y="36819"/>
                  </a:lnTo>
                  <a:lnTo>
                    <a:pt x="30619" y="35213"/>
                  </a:lnTo>
                  <a:lnTo>
                    <a:pt x="33055" y="31559"/>
                  </a:lnTo>
                  <a:lnTo>
                    <a:pt x="33941" y="29732"/>
                  </a:lnTo>
                  <a:lnTo>
                    <a:pt x="34107" y="29400"/>
                  </a:lnTo>
                  <a:lnTo>
                    <a:pt x="34218" y="29123"/>
                  </a:lnTo>
                  <a:lnTo>
                    <a:pt x="34384" y="29178"/>
                  </a:lnTo>
                  <a:lnTo>
                    <a:pt x="34494" y="29289"/>
                  </a:lnTo>
                  <a:lnTo>
                    <a:pt x="36155" y="30064"/>
                  </a:lnTo>
                  <a:lnTo>
                    <a:pt x="39533" y="31282"/>
                  </a:lnTo>
                  <a:lnTo>
                    <a:pt x="43021" y="32002"/>
                  </a:lnTo>
                  <a:lnTo>
                    <a:pt x="46564" y="32334"/>
                  </a:lnTo>
                  <a:lnTo>
                    <a:pt x="48336" y="32279"/>
                  </a:lnTo>
                  <a:lnTo>
                    <a:pt x="48834" y="32279"/>
                  </a:lnTo>
                  <a:lnTo>
                    <a:pt x="49388" y="32224"/>
                  </a:lnTo>
                  <a:lnTo>
                    <a:pt x="50219" y="32168"/>
                  </a:lnTo>
                  <a:lnTo>
                    <a:pt x="50717" y="32168"/>
                  </a:lnTo>
                  <a:lnTo>
                    <a:pt x="51271" y="32113"/>
                  </a:lnTo>
                  <a:lnTo>
                    <a:pt x="51437" y="32556"/>
                  </a:lnTo>
                  <a:lnTo>
                    <a:pt x="55257" y="43463"/>
                  </a:lnTo>
                  <a:lnTo>
                    <a:pt x="55423" y="43740"/>
                  </a:lnTo>
                  <a:lnTo>
                    <a:pt x="55921" y="44127"/>
                  </a:lnTo>
                  <a:lnTo>
                    <a:pt x="60351" y="44127"/>
                  </a:lnTo>
                  <a:lnTo>
                    <a:pt x="60849" y="44017"/>
                  </a:lnTo>
                  <a:lnTo>
                    <a:pt x="61347" y="43297"/>
                  </a:lnTo>
                  <a:lnTo>
                    <a:pt x="61292" y="42799"/>
                  </a:lnTo>
                  <a:lnTo>
                    <a:pt x="53596" y="21704"/>
                  </a:lnTo>
                  <a:lnTo>
                    <a:pt x="45955" y="665"/>
                  </a:lnTo>
                  <a:lnTo>
                    <a:pt x="45845" y="388"/>
                  </a:lnTo>
                  <a:lnTo>
                    <a:pt x="45346"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5" name="Google Shape;125;p17"/>
          <p:cNvSpPr txBox="1"/>
          <p:nvPr/>
        </p:nvSpPr>
        <p:spPr>
          <a:xfrm>
            <a:off x="473825" y="1021050"/>
            <a:ext cx="8367000" cy="32322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en">
                <a:solidFill>
                  <a:srgbClr val="666666"/>
                </a:solidFill>
                <a:latin typeface="Open Sans"/>
                <a:ea typeface="Open Sans"/>
                <a:cs typeface="Open Sans"/>
                <a:sym typeface="Open Sans"/>
              </a:rPr>
              <a:t>A health savings account (HSA) is like a personal savings account for medical expenses for you, your spouse or tax dependent. </a:t>
            </a:r>
            <a:endParaRPr>
              <a:solidFill>
                <a:srgbClr val="666666"/>
              </a:solidFill>
              <a:latin typeface="Open Sans"/>
              <a:ea typeface="Open Sans"/>
              <a:cs typeface="Open Sans"/>
              <a:sym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18"/>
          <p:cNvSpPr/>
          <p:nvPr/>
        </p:nvSpPr>
        <p:spPr>
          <a:xfrm flipH="1">
            <a:off x="100" y="-4000"/>
            <a:ext cx="9144000" cy="359400"/>
          </a:xfrm>
          <a:prstGeom prst="rect">
            <a:avLst/>
          </a:prstGeom>
          <a:solidFill>
            <a:srgbClr val="0B72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8"/>
          <p:cNvSpPr txBox="1"/>
          <p:nvPr/>
        </p:nvSpPr>
        <p:spPr>
          <a:xfrm>
            <a:off x="85725" y="8371"/>
            <a:ext cx="5928000" cy="21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DM Serif Text"/>
                <a:ea typeface="DM Serif Text"/>
                <a:cs typeface="DM Serif Text"/>
                <a:sym typeface="DM Serif Text"/>
              </a:rPr>
              <a:t>Health Savings Account</a:t>
            </a:r>
            <a:endParaRPr sz="1000">
              <a:solidFill>
                <a:schemeClr val="lt1"/>
              </a:solidFill>
              <a:latin typeface="DM Serif Text"/>
              <a:ea typeface="DM Serif Text"/>
              <a:cs typeface="DM Serif Text"/>
              <a:sym typeface="DM Serif Text"/>
            </a:endParaRPr>
          </a:p>
          <a:p>
            <a:pPr indent="0" lvl="0" marL="0" rtl="0" algn="l">
              <a:spcBef>
                <a:spcPts val="0"/>
              </a:spcBef>
              <a:spcAft>
                <a:spcPts val="0"/>
              </a:spcAft>
              <a:buNone/>
            </a:pPr>
            <a:r>
              <a:t/>
            </a:r>
            <a:endParaRPr sz="1000">
              <a:solidFill>
                <a:schemeClr val="lt1"/>
              </a:solidFill>
              <a:latin typeface="DM Serif Text"/>
              <a:ea typeface="DM Serif Text"/>
              <a:cs typeface="DM Serif Text"/>
              <a:sym typeface="DM Serif Text"/>
            </a:endParaRPr>
          </a:p>
        </p:txBody>
      </p:sp>
      <p:grpSp>
        <p:nvGrpSpPr>
          <p:cNvPr id="132" name="Google Shape;132;p18"/>
          <p:cNvGrpSpPr/>
          <p:nvPr/>
        </p:nvGrpSpPr>
        <p:grpSpPr>
          <a:xfrm>
            <a:off x="7921057" y="4774074"/>
            <a:ext cx="1007356" cy="187965"/>
            <a:chOff x="794550" y="2290675"/>
            <a:chExt cx="6090425" cy="1136425"/>
          </a:xfrm>
        </p:grpSpPr>
        <p:sp>
          <p:nvSpPr>
            <p:cNvPr id="133" name="Google Shape;133;p18"/>
            <p:cNvSpPr/>
            <p:nvPr/>
          </p:nvSpPr>
          <p:spPr>
            <a:xfrm>
              <a:off x="3452175" y="2635325"/>
              <a:ext cx="712875" cy="791775"/>
            </a:xfrm>
            <a:custGeom>
              <a:rect b="b" l="l" r="r" t="t"/>
              <a:pathLst>
                <a:path extrusionOk="0" h="31671" w="28515">
                  <a:moveTo>
                    <a:pt x="14784" y="4430"/>
                  </a:moveTo>
                  <a:lnTo>
                    <a:pt x="16334" y="4707"/>
                  </a:lnTo>
                  <a:lnTo>
                    <a:pt x="17773" y="5205"/>
                  </a:lnTo>
                  <a:lnTo>
                    <a:pt x="19047" y="5925"/>
                  </a:lnTo>
                  <a:lnTo>
                    <a:pt x="20099" y="6921"/>
                  </a:lnTo>
                  <a:lnTo>
                    <a:pt x="21040" y="8084"/>
                  </a:lnTo>
                  <a:lnTo>
                    <a:pt x="22037" y="10243"/>
                  </a:lnTo>
                  <a:lnTo>
                    <a:pt x="22424" y="11960"/>
                  </a:lnTo>
                  <a:lnTo>
                    <a:pt x="22424" y="12237"/>
                  </a:lnTo>
                  <a:lnTo>
                    <a:pt x="22314" y="12458"/>
                  </a:lnTo>
                  <a:lnTo>
                    <a:pt x="22092" y="12624"/>
                  </a:lnTo>
                  <a:lnTo>
                    <a:pt x="21871" y="12680"/>
                  </a:lnTo>
                  <a:lnTo>
                    <a:pt x="6645" y="12680"/>
                  </a:lnTo>
                  <a:lnTo>
                    <a:pt x="6645" y="12624"/>
                  </a:lnTo>
                  <a:lnTo>
                    <a:pt x="6423" y="12624"/>
                  </a:lnTo>
                  <a:lnTo>
                    <a:pt x="6202" y="12458"/>
                  </a:lnTo>
                  <a:lnTo>
                    <a:pt x="6091" y="12292"/>
                  </a:lnTo>
                  <a:lnTo>
                    <a:pt x="6091" y="12071"/>
                  </a:lnTo>
                  <a:lnTo>
                    <a:pt x="6312" y="10686"/>
                  </a:lnTo>
                  <a:lnTo>
                    <a:pt x="7475" y="7973"/>
                  </a:lnTo>
                  <a:lnTo>
                    <a:pt x="8915" y="6312"/>
                  </a:lnTo>
                  <a:lnTo>
                    <a:pt x="10077" y="5427"/>
                  </a:lnTo>
                  <a:lnTo>
                    <a:pt x="11462" y="4818"/>
                  </a:lnTo>
                  <a:lnTo>
                    <a:pt x="13012" y="4430"/>
                  </a:lnTo>
                  <a:close/>
                  <a:moveTo>
                    <a:pt x="13953" y="1"/>
                  </a:moveTo>
                  <a:lnTo>
                    <a:pt x="11738" y="222"/>
                  </a:lnTo>
                  <a:lnTo>
                    <a:pt x="9911" y="499"/>
                  </a:lnTo>
                  <a:lnTo>
                    <a:pt x="6755" y="1717"/>
                  </a:lnTo>
                  <a:lnTo>
                    <a:pt x="4208" y="3655"/>
                  </a:lnTo>
                  <a:lnTo>
                    <a:pt x="2271" y="6257"/>
                  </a:lnTo>
                  <a:lnTo>
                    <a:pt x="1551" y="7863"/>
                  </a:lnTo>
                  <a:lnTo>
                    <a:pt x="886" y="9579"/>
                  </a:lnTo>
                  <a:lnTo>
                    <a:pt x="167" y="12956"/>
                  </a:lnTo>
                  <a:lnTo>
                    <a:pt x="1" y="16445"/>
                  </a:lnTo>
                  <a:lnTo>
                    <a:pt x="388" y="19933"/>
                  </a:lnTo>
                  <a:lnTo>
                    <a:pt x="886" y="21704"/>
                  </a:lnTo>
                  <a:lnTo>
                    <a:pt x="1385" y="23310"/>
                  </a:lnTo>
                  <a:lnTo>
                    <a:pt x="2935" y="26078"/>
                  </a:lnTo>
                  <a:lnTo>
                    <a:pt x="3932" y="27241"/>
                  </a:lnTo>
                  <a:lnTo>
                    <a:pt x="4485" y="27795"/>
                  </a:lnTo>
                  <a:lnTo>
                    <a:pt x="6811" y="29622"/>
                  </a:lnTo>
                  <a:lnTo>
                    <a:pt x="8583" y="30508"/>
                  </a:lnTo>
                  <a:lnTo>
                    <a:pt x="9524" y="30895"/>
                  </a:lnTo>
                  <a:lnTo>
                    <a:pt x="11406" y="31394"/>
                  </a:lnTo>
                  <a:lnTo>
                    <a:pt x="12403" y="31560"/>
                  </a:lnTo>
                  <a:lnTo>
                    <a:pt x="13399" y="31615"/>
                  </a:lnTo>
                  <a:lnTo>
                    <a:pt x="14230" y="31670"/>
                  </a:lnTo>
                  <a:lnTo>
                    <a:pt x="15503" y="31615"/>
                  </a:lnTo>
                  <a:lnTo>
                    <a:pt x="17164" y="31449"/>
                  </a:lnTo>
                  <a:lnTo>
                    <a:pt x="18382" y="31283"/>
                  </a:lnTo>
                  <a:lnTo>
                    <a:pt x="21206" y="30452"/>
                  </a:lnTo>
                  <a:lnTo>
                    <a:pt x="23255" y="29179"/>
                  </a:lnTo>
                  <a:lnTo>
                    <a:pt x="24196" y="28293"/>
                  </a:lnTo>
                  <a:lnTo>
                    <a:pt x="24971" y="27518"/>
                  </a:lnTo>
                  <a:lnTo>
                    <a:pt x="26245" y="25746"/>
                  </a:lnTo>
                  <a:lnTo>
                    <a:pt x="26964" y="24473"/>
                  </a:lnTo>
                  <a:lnTo>
                    <a:pt x="27407" y="23642"/>
                  </a:lnTo>
                  <a:lnTo>
                    <a:pt x="27684" y="22756"/>
                  </a:lnTo>
                  <a:lnTo>
                    <a:pt x="27795" y="22147"/>
                  </a:lnTo>
                  <a:lnTo>
                    <a:pt x="27573" y="21594"/>
                  </a:lnTo>
                  <a:lnTo>
                    <a:pt x="27186" y="21151"/>
                  </a:lnTo>
                  <a:lnTo>
                    <a:pt x="26577" y="20985"/>
                  </a:lnTo>
                  <a:lnTo>
                    <a:pt x="23975" y="20708"/>
                  </a:lnTo>
                  <a:lnTo>
                    <a:pt x="23532" y="20708"/>
                  </a:lnTo>
                  <a:lnTo>
                    <a:pt x="22757" y="21206"/>
                  </a:lnTo>
                  <a:lnTo>
                    <a:pt x="22590" y="21594"/>
                  </a:lnTo>
                  <a:lnTo>
                    <a:pt x="22258" y="22535"/>
                  </a:lnTo>
                  <a:lnTo>
                    <a:pt x="21428" y="24030"/>
                  </a:lnTo>
                  <a:lnTo>
                    <a:pt x="20376" y="25248"/>
                  </a:lnTo>
                  <a:lnTo>
                    <a:pt x="19102" y="26189"/>
                  </a:lnTo>
                  <a:lnTo>
                    <a:pt x="18382" y="26521"/>
                  </a:lnTo>
                  <a:lnTo>
                    <a:pt x="17497" y="26854"/>
                  </a:lnTo>
                  <a:lnTo>
                    <a:pt x="15670" y="27241"/>
                  </a:lnTo>
                  <a:lnTo>
                    <a:pt x="13842" y="27296"/>
                  </a:lnTo>
                  <a:lnTo>
                    <a:pt x="12071" y="26909"/>
                  </a:lnTo>
                  <a:lnTo>
                    <a:pt x="11185" y="26521"/>
                  </a:lnTo>
                  <a:lnTo>
                    <a:pt x="10410" y="26134"/>
                  </a:lnTo>
                  <a:lnTo>
                    <a:pt x="8970" y="25026"/>
                  </a:lnTo>
                  <a:lnTo>
                    <a:pt x="7752" y="23642"/>
                  </a:lnTo>
                  <a:lnTo>
                    <a:pt x="6866" y="21981"/>
                  </a:lnTo>
                  <a:lnTo>
                    <a:pt x="6534" y="21095"/>
                  </a:lnTo>
                  <a:lnTo>
                    <a:pt x="6091" y="19324"/>
                  </a:lnTo>
                  <a:lnTo>
                    <a:pt x="5980" y="17663"/>
                  </a:lnTo>
                  <a:lnTo>
                    <a:pt x="5980" y="17441"/>
                  </a:lnTo>
                  <a:lnTo>
                    <a:pt x="6146" y="17275"/>
                  </a:lnTo>
                  <a:lnTo>
                    <a:pt x="6312" y="17164"/>
                  </a:lnTo>
                  <a:lnTo>
                    <a:pt x="27075" y="17164"/>
                  </a:lnTo>
                  <a:lnTo>
                    <a:pt x="27629" y="17054"/>
                  </a:lnTo>
                  <a:lnTo>
                    <a:pt x="28404" y="16278"/>
                  </a:lnTo>
                  <a:lnTo>
                    <a:pt x="28515" y="15669"/>
                  </a:lnTo>
                  <a:lnTo>
                    <a:pt x="28459" y="14230"/>
                  </a:lnTo>
                  <a:lnTo>
                    <a:pt x="28127" y="11572"/>
                  </a:lnTo>
                  <a:lnTo>
                    <a:pt x="27850" y="10299"/>
                  </a:lnTo>
                  <a:lnTo>
                    <a:pt x="27297" y="8472"/>
                  </a:lnTo>
                  <a:lnTo>
                    <a:pt x="25802" y="5482"/>
                  </a:lnTo>
                  <a:lnTo>
                    <a:pt x="23753" y="3157"/>
                  </a:lnTo>
                  <a:lnTo>
                    <a:pt x="21151" y="1385"/>
                  </a:lnTo>
                  <a:lnTo>
                    <a:pt x="19601" y="831"/>
                  </a:lnTo>
                  <a:lnTo>
                    <a:pt x="17829" y="277"/>
                  </a:lnTo>
                  <a:lnTo>
                    <a:pt x="13953"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8"/>
            <p:cNvSpPr/>
            <p:nvPr/>
          </p:nvSpPr>
          <p:spPr>
            <a:xfrm>
              <a:off x="2378050" y="2636725"/>
              <a:ext cx="1021550" cy="769600"/>
            </a:xfrm>
            <a:custGeom>
              <a:rect b="b" l="l" r="r" t="t"/>
              <a:pathLst>
                <a:path extrusionOk="0" h="30784" w="40862">
                  <a:moveTo>
                    <a:pt x="12292" y="0"/>
                  </a:moveTo>
                  <a:lnTo>
                    <a:pt x="9856" y="609"/>
                  </a:lnTo>
                  <a:lnTo>
                    <a:pt x="7752" y="1716"/>
                  </a:lnTo>
                  <a:lnTo>
                    <a:pt x="5980" y="3211"/>
                  </a:lnTo>
                  <a:lnTo>
                    <a:pt x="5205" y="3986"/>
                  </a:lnTo>
                  <a:lnTo>
                    <a:pt x="5094" y="4042"/>
                  </a:lnTo>
                  <a:lnTo>
                    <a:pt x="5039" y="4042"/>
                  </a:lnTo>
                  <a:lnTo>
                    <a:pt x="4984" y="3931"/>
                  </a:lnTo>
                  <a:lnTo>
                    <a:pt x="4984" y="1882"/>
                  </a:lnTo>
                  <a:lnTo>
                    <a:pt x="4928" y="1384"/>
                  </a:lnTo>
                  <a:lnTo>
                    <a:pt x="4319" y="775"/>
                  </a:lnTo>
                  <a:lnTo>
                    <a:pt x="3876" y="720"/>
                  </a:lnTo>
                  <a:lnTo>
                    <a:pt x="1108" y="720"/>
                  </a:lnTo>
                  <a:lnTo>
                    <a:pt x="665" y="775"/>
                  </a:lnTo>
                  <a:lnTo>
                    <a:pt x="56" y="1384"/>
                  </a:lnTo>
                  <a:lnTo>
                    <a:pt x="1" y="1882"/>
                  </a:lnTo>
                  <a:lnTo>
                    <a:pt x="1" y="29455"/>
                  </a:lnTo>
                  <a:lnTo>
                    <a:pt x="56" y="30009"/>
                  </a:lnTo>
                  <a:lnTo>
                    <a:pt x="776" y="30673"/>
                  </a:lnTo>
                  <a:lnTo>
                    <a:pt x="1274" y="30784"/>
                  </a:lnTo>
                  <a:lnTo>
                    <a:pt x="4153" y="30784"/>
                  </a:lnTo>
                  <a:lnTo>
                    <a:pt x="4652" y="30673"/>
                  </a:lnTo>
                  <a:lnTo>
                    <a:pt x="5371" y="29953"/>
                  </a:lnTo>
                  <a:lnTo>
                    <a:pt x="5427" y="29455"/>
                  </a:lnTo>
                  <a:lnTo>
                    <a:pt x="5427" y="29344"/>
                  </a:lnTo>
                  <a:lnTo>
                    <a:pt x="5427" y="24140"/>
                  </a:lnTo>
                  <a:lnTo>
                    <a:pt x="5427" y="17773"/>
                  </a:lnTo>
                  <a:lnTo>
                    <a:pt x="5427" y="11350"/>
                  </a:lnTo>
                  <a:lnTo>
                    <a:pt x="5427" y="10575"/>
                  </a:lnTo>
                  <a:lnTo>
                    <a:pt x="5759" y="9136"/>
                  </a:lnTo>
                  <a:lnTo>
                    <a:pt x="6368" y="7917"/>
                  </a:lnTo>
                  <a:lnTo>
                    <a:pt x="7309" y="6921"/>
                  </a:lnTo>
                  <a:lnTo>
                    <a:pt x="7918" y="6478"/>
                  </a:lnTo>
                  <a:lnTo>
                    <a:pt x="8583" y="6090"/>
                  </a:lnTo>
                  <a:lnTo>
                    <a:pt x="9967" y="5481"/>
                  </a:lnTo>
                  <a:lnTo>
                    <a:pt x="11406" y="5149"/>
                  </a:lnTo>
                  <a:lnTo>
                    <a:pt x="12957" y="5094"/>
                  </a:lnTo>
                  <a:lnTo>
                    <a:pt x="13732" y="5204"/>
                  </a:lnTo>
                  <a:lnTo>
                    <a:pt x="14507" y="5371"/>
                  </a:lnTo>
                  <a:lnTo>
                    <a:pt x="15725" y="5869"/>
                  </a:lnTo>
                  <a:lnTo>
                    <a:pt x="16611" y="6755"/>
                  </a:lnTo>
                  <a:lnTo>
                    <a:pt x="17220" y="7973"/>
                  </a:lnTo>
                  <a:lnTo>
                    <a:pt x="17441" y="8803"/>
                  </a:lnTo>
                  <a:lnTo>
                    <a:pt x="17607" y="9911"/>
                  </a:lnTo>
                  <a:lnTo>
                    <a:pt x="17607" y="10907"/>
                  </a:lnTo>
                  <a:lnTo>
                    <a:pt x="17607" y="16610"/>
                  </a:lnTo>
                  <a:lnTo>
                    <a:pt x="17607" y="23033"/>
                  </a:lnTo>
                  <a:lnTo>
                    <a:pt x="17607" y="29455"/>
                  </a:lnTo>
                  <a:lnTo>
                    <a:pt x="17663" y="30009"/>
                  </a:lnTo>
                  <a:lnTo>
                    <a:pt x="18383" y="30729"/>
                  </a:lnTo>
                  <a:lnTo>
                    <a:pt x="18881" y="30784"/>
                  </a:lnTo>
                  <a:lnTo>
                    <a:pt x="21926" y="30784"/>
                  </a:lnTo>
                  <a:lnTo>
                    <a:pt x="22424" y="30729"/>
                  </a:lnTo>
                  <a:lnTo>
                    <a:pt x="23089" y="30009"/>
                  </a:lnTo>
                  <a:lnTo>
                    <a:pt x="23200" y="29510"/>
                  </a:lnTo>
                  <a:lnTo>
                    <a:pt x="23200" y="24361"/>
                  </a:lnTo>
                  <a:lnTo>
                    <a:pt x="23200" y="17773"/>
                  </a:lnTo>
                  <a:lnTo>
                    <a:pt x="23144" y="11129"/>
                  </a:lnTo>
                  <a:lnTo>
                    <a:pt x="23200" y="10409"/>
                  </a:lnTo>
                  <a:lnTo>
                    <a:pt x="23476" y="9080"/>
                  </a:lnTo>
                  <a:lnTo>
                    <a:pt x="24085" y="7973"/>
                  </a:lnTo>
                  <a:lnTo>
                    <a:pt x="24916" y="6976"/>
                  </a:lnTo>
                  <a:lnTo>
                    <a:pt x="25470" y="6533"/>
                  </a:lnTo>
                  <a:lnTo>
                    <a:pt x="26079" y="6201"/>
                  </a:lnTo>
                  <a:lnTo>
                    <a:pt x="27463" y="5592"/>
                  </a:lnTo>
                  <a:lnTo>
                    <a:pt x="28238" y="5426"/>
                  </a:lnTo>
                  <a:lnTo>
                    <a:pt x="29622" y="5149"/>
                  </a:lnTo>
                  <a:lnTo>
                    <a:pt x="31892" y="5260"/>
                  </a:lnTo>
                  <a:lnTo>
                    <a:pt x="33609" y="5980"/>
                  </a:lnTo>
                  <a:lnTo>
                    <a:pt x="34771" y="7475"/>
                  </a:lnTo>
                  <a:lnTo>
                    <a:pt x="35103" y="8526"/>
                  </a:lnTo>
                  <a:lnTo>
                    <a:pt x="35325" y="10298"/>
                  </a:lnTo>
                  <a:lnTo>
                    <a:pt x="35325" y="11295"/>
                  </a:lnTo>
                  <a:lnTo>
                    <a:pt x="35325" y="19268"/>
                  </a:lnTo>
                  <a:lnTo>
                    <a:pt x="35325" y="24417"/>
                  </a:lnTo>
                  <a:lnTo>
                    <a:pt x="35325" y="29510"/>
                  </a:lnTo>
                  <a:lnTo>
                    <a:pt x="35380" y="30009"/>
                  </a:lnTo>
                  <a:lnTo>
                    <a:pt x="36045" y="30673"/>
                  </a:lnTo>
                  <a:lnTo>
                    <a:pt x="36543" y="30729"/>
                  </a:lnTo>
                  <a:lnTo>
                    <a:pt x="39920" y="30729"/>
                  </a:lnTo>
                  <a:lnTo>
                    <a:pt x="40308" y="30673"/>
                  </a:lnTo>
                  <a:lnTo>
                    <a:pt x="40806" y="30175"/>
                  </a:lnTo>
                  <a:lnTo>
                    <a:pt x="40862" y="29787"/>
                  </a:lnTo>
                  <a:lnTo>
                    <a:pt x="40862" y="10298"/>
                  </a:lnTo>
                  <a:lnTo>
                    <a:pt x="40806" y="8969"/>
                  </a:lnTo>
                  <a:lnTo>
                    <a:pt x="40529" y="7308"/>
                  </a:lnTo>
                  <a:lnTo>
                    <a:pt x="40197" y="5924"/>
                  </a:lnTo>
                  <a:lnTo>
                    <a:pt x="39035" y="3543"/>
                  </a:lnTo>
                  <a:lnTo>
                    <a:pt x="37263" y="1716"/>
                  </a:lnTo>
                  <a:lnTo>
                    <a:pt x="34993" y="498"/>
                  </a:lnTo>
                  <a:lnTo>
                    <a:pt x="33664" y="166"/>
                  </a:lnTo>
                  <a:lnTo>
                    <a:pt x="32390" y="0"/>
                  </a:lnTo>
                  <a:lnTo>
                    <a:pt x="29899" y="55"/>
                  </a:lnTo>
                  <a:lnTo>
                    <a:pt x="27574" y="664"/>
                  </a:lnTo>
                  <a:lnTo>
                    <a:pt x="25303" y="1827"/>
                  </a:lnTo>
                  <a:lnTo>
                    <a:pt x="24196" y="2658"/>
                  </a:lnTo>
                  <a:lnTo>
                    <a:pt x="23089" y="3599"/>
                  </a:lnTo>
                  <a:lnTo>
                    <a:pt x="22092" y="4762"/>
                  </a:lnTo>
                  <a:lnTo>
                    <a:pt x="22037" y="4762"/>
                  </a:lnTo>
                  <a:lnTo>
                    <a:pt x="21981" y="4817"/>
                  </a:lnTo>
                  <a:lnTo>
                    <a:pt x="21926" y="4762"/>
                  </a:lnTo>
                  <a:lnTo>
                    <a:pt x="21926" y="4706"/>
                  </a:lnTo>
                  <a:lnTo>
                    <a:pt x="21262" y="3654"/>
                  </a:lnTo>
                  <a:lnTo>
                    <a:pt x="19656" y="1938"/>
                  </a:lnTo>
                  <a:lnTo>
                    <a:pt x="17607" y="775"/>
                  </a:lnTo>
                  <a:lnTo>
                    <a:pt x="15116" y="111"/>
                  </a:lnTo>
                  <a:lnTo>
                    <a:pt x="13732"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8"/>
            <p:cNvSpPr/>
            <p:nvPr/>
          </p:nvSpPr>
          <p:spPr>
            <a:xfrm>
              <a:off x="6307750" y="2654700"/>
              <a:ext cx="577225" cy="751625"/>
            </a:xfrm>
            <a:custGeom>
              <a:rect b="b" l="l" r="r" t="t"/>
              <a:pathLst>
                <a:path extrusionOk="0" h="30065" w="23089">
                  <a:moveTo>
                    <a:pt x="1384" y="1"/>
                  </a:moveTo>
                  <a:lnTo>
                    <a:pt x="1107" y="56"/>
                  </a:lnTo>
                  <a:lnTo>
                    <a:pt x="664" y="278"/>
                  </a:lnTo>
                  <a:lnTo>
                    <a:pt x="498" y="499"/>
                  </a:lnTo>
                  <a:lnTo>
                    <a:pt x="388" y="776"/>
                  </a:lnTo>
                  <a:lnTo>
                    <a:pt x="388" y="1274"/>
                  </a:lnTo>
                  <a:lnTo>
                    <a:pt x="498" y="1496"/>
                  </a:lnTo>
                  <a:lnTo>
                    <a:pt x="8194" y="14562"/>
                  </a:lnTo>
                  <a:lnTo>
                    <a:pt x="8305" y="14839"/>
                  </a:lnTo>
                  <a:lnTo>
                    <a:pt x="8194" y="15116"/>
                  </a:lnTo>
                  <a:lnTo>
                    <a:pt x="111" y="28515"/>
                  </a:lnTo>
                  <a:lnTo>
                    <a:pt x="0" y="28736"/>
                  </a:lnTo>
                  <a:lnTo>
                    <a:pt x="0" y="29290"/>
                  </a:lnTo>
                  <a:lnTo>
                    <a:pt x="111" y="29511"/>
                  </a:lnTo>
                  <a:lnTo>
                    <a:pt x="277" y="29733"/>
                  </a:lnTo>
                  <a:lnTo>
                    <a:pt x="720" y="30010"/>
                  </a:lnTo>
                  <a:lnTo>
                    <a:pt x="4817" y="30010"/>
                  </a:lnTo>
                  <a:lnTo>
                    <a:pt x="5315" y="29954"/>
                  </a:lnTo>
                  <a:lnTo>
                    <a:pt x="5648" y="29567"/>
                  </a:lnTo>
                  <a:lnTo>
                    <a:pt x="11074" y="20597"/>
                  </a:lnTo>
                  <a:lnTo>
                    <a:pt x="11295" y="20431"/>
                  </a:lnTo>
                  <a:lnTo>
                    <a:pt x="11572" y="20376"/>
                  </a:lnTo>
                  <a:lnTo>
                    <a:pt x="11849" y="20431"/>
                  </a:lnTo>
                  <a:lnTo>
                    <a:pt x="12015" y="20653"/>
                  </a:lnTo>
                  <a:lnTo>
                    <a:pt x="17330" y="29567"/>
                  </a:lnTo>
                  <a:lnTo>
                    <a:pt x="17662" y="29954"/>
                  </a:lnTo>
                  <a:lnTo>
                    <a:pt x="18161" y="30065"/>
                  </a:lnTo>
                  <a:lnTo>
                    <a:pt x="22424" y="30065"/>
                  </a:lnTo>
                  <a:lnTo>
                    <a:pt x="22811" y="29788"/>
                  </a:lnTo>
                  <a:lnTo>
                    <a:pt x="22977" y="29567"/>
                  </a:lnTo>
                  <a:lnTo>
                    <a:pt x="23088" y="29290"/>
                  </a:lnTo>
                  <a:lnTo>
                    <a:pt x="23088" y="28791"/>
                  </a:lnTo>
                  <a:lnTo>
                    <a:pt x="22977" y="28570"/>
                  </a:lnTo>
                  <a:lnTo>
                    <a:pt x="14838" y="15116"/>
                  </a:lnTo>
                  <a:lnTo>
                    <a:pt x="14728" y="14839"/>
                  </a:lnTo>
                  <a:lnTo>
                    <a:pt x="14838" y="14562"/>
                  </a:lnTo>
                  <a:lnTo>
                    <a:pt x="22922" y="1496"/>
                  </a:lnTo>
                  <a:lnTo>
                    <a:pt x="23033" y="1274"/>
                  </a:lnTo>
                  <a:lnTo>
                    <a:pt x="23088" y="721"/>
                  </a:lnTo>
                  <a:lnTo>
                    <a:pt x="22977" y="499"/>
                  </a:lnTo>
                  <a:lnTo>
                    <a:pt x="22811" y="278"/>
                  </a:lnTo>
                  <a:lnTo>
                    <a:pt x="22368" y="1"/>
                  </a:lnTo>
                  <a:lnTo>
                    <a:pt x="18161" y="1"/>
                  </a:lnTo>
                  <a:lnTo>
                    <a:pt x="17662" y="56"/>
                  </a:lnTo>
                  <a:lnTo>
                    <a:pt x="17330" y="444"/>
                  </a:lnTo>
                  <a:lnTo>
                    <a:pt x="12015" y="9081"/>
                  </a:lnTo>
                  <a:lnTo>
                    <a:pt x="11849" y="9302"/>
                  </a:lnTo>
                  <a:lnTo>
                    <a:pt x="11572" y="9358"/>
                  </a:lnTo>
                  <a:lnTo>
                    <a:pt x="11295" y="9302"/>
                  </a:lnTo>
                  <a:lnTo>
                    <a:pt x="11129" y="9081"/>
                  </a:lnTo>
                  <a:lnTo>
                    <a:pt x="6201" y="499"/>
                  </a:lnTo>
                  <a:lnTo>
                    <a:pt x="6035" y="278"/>
                  </a:lnTo>
                  <a:lnTo>
                    <a:pt x="5592" y="56"/>
                  </a:lnTo>
                  <a:lnTo>
                    <a:pt x="5315"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8"/>
            <p:cNvSpPr/>
            <p:nvPr/>
          </p:nvSpPr>
          <p:spPr>
            <a:xfrm>
              <a:off x="4916650" y="2290675"/>
              <a:ext cx="418025" cy="1114275"/>
            </a:xfrm>
            <a:custGeom>
              <a:rect b="b" l="l" r="r" t="t"/>
              <a:pathLst>
                <a:path extrusionOk="0" h="44571" w="16721">
                  <a:moveTo>
                    <a:pt x="12956" y="0"/>
                  </a:moveTo>
                  <a:lnTo>
                    <a:pt x="11959" y="56"/>
                  </a:lnTo>
                  <a:lnTo>
                    <a:pt x="10575" y="277"/>
                  </a:lnTo>
                  <a:lnTo>
                    <a:pt x="8361" y="1052"/>
                  </a:lnTo>
                  <a:lnTo>
                    <a:pt x="6699" y="2436"/>
                  </a:lnTo>
                  <a:lnTo>
                    <a:pt x="5592" y="4430"/>
                  </a:lnTo>
                  <a:lnTo>
                    <a:pt x="5260" y="5703"/>
                  </a:lnTo>
                  <a:lnTo>
                    <a:pt x="4983" y="7143"/>
                  </a:lnTo>
                  <a:lnTo>
                    <a:pt x="4817" y="10022"/>
                  </a:lnTo>
                  <a:lnTo>
                    <a:pt x="4817" y="11406"/>
                  </a:lnTo>
                  <a:lnTo>
                    <a:pt x="4817" y="14063"/>
                  </a:lnTo>
                  <a:lnTo>
                    <a:pt x="4817" y="14230"/>
                  </a:lnTo>
                  <a:lnTo>
                    <a:pt x="4540" y="14506"/>
                  </a:lnTo>
                  <a:lnTo>
                    <a:pt x="4319" y="14562"/>
                  </a:lnTo>
                  <a:lnTo>
                    <a:pt x="1218" y="14562"/>
                  </a:lnTo>
                  <a:lnTo>
                    <a:pt x="720" y="14617"/>
                  </a:lnTo>
                  <a:lnTo>
                    <a:pt x="55" y="15282"/>
                  </a:lnTo>
                  <a:lnTo>
                    <a:pt x="0" y="15724"/>
                  </a:lnTo>
                  <a:lnTo>
                    <a:pt x="0" y="18105"/>
                  </a:lnTo>
                  <a:lnTo>
                    <a:pt x="55" y="18548"/>
                  </a:lnTo>
                  <a:lnTo>
                    <a:pt x="720" y="19213"/>
                  </a:lnTo>
                  <a:lnTo>
                    <a:pt x="1218" y="19323"/>
                  </a:lnTo>
                  <a:lnTo>
                    <a:pt x="4540" y="19323"/>
                  </a:lnTo>
                  <a:lnTo>
                    <a:pt x="4817" y="19600"/>
                  </a:lnTo>
                  <a:lnTo>
                    <a:pt x="4872" y="19822"/>
                  </a:lnTo>
                  <a:lnTo>
                    <a:pt x="4872" y="43408"/>
                  </a:lnTo>
                  <a:lnTo>
                    <a:pt x="4928" y="43851"/>
                  </a:lnTo>
                  <a:lnTo>
                    <a:pt x="5592" y="44515"/>
                  </a:lnTo>
                  <a:lnTo>
                    <a:pt x="6035" y="44571"/>
                  </a:lnTo>
                  <a:lnTo>
                    <a:pt x="9191" y="44571"/>
                  </a:lnTo>
                  <a:lnTo>
                    <a:pt x="9689" y="44515"/>
                  </a:lnTo>
                  <a:lnTo>
                    <a:pt x="10354" y="43851"/>
                  </a:lnTo>
                  <a:lnTo>
                    <a:pt x="10409" y="43408"/>
                  </a:lnTo>
                  <a:lnTo>
                    <a:pt x="10409" y="19766"/>
                  </a:lnTo>
                  <a:lnTo>
                    <a:pt x="10464" y="19545"/>
                  </a:lnTo>
                  <a:lnTo>
                    <a:pt x="10741" y="19268"/>
                  </a:lnTo>
                  <a:lnTo>
                    <a:pt x="14672" y="19268"/>
                  </a:lnTo>
                  <a:lnTo>
                    <a:pt x="15115" y="19157"/>
                  </a:lnTo>
                  <a:lnTo>
                    <a:pt x="15780" y="18493"/>
                  </a:lnTo>
                  <a:lnTo>
                    <a:pt x="15835" y="18050"/>
                  </a:lnTo>
                  <a:lnTo>
                    <a:pt x="15835" y="15724"/>
                  </a:lnTo>
                  <a:lnTo>
                    <a:pt x="15780" y="15226"/>
                  </a:lnTo>
                  <a:lnTo>
                    <a:pt x="15115" y="14562"/>
                  </a:lnTo>
                  <a:lnTo>
                    <a:pt x="14672" y="14506"/>
                  </a:lnTo>
                  <a:lnTo>
                    <a:pt x="10686" y="14506"/>
                  </a:lnTo>
                  <a:lnTo>
                    <a:pt x="10409" y="14230"/>
                  </a:lnTo>
                  <a:lnTo>
                    <a:pt x="10409" y="14008"/>
                  </a:lnTo>
                  <a:lnTo>
                    <a:pt x="10409" y="13067"/>
                  </a:lnTo>
                  <a:lnTo>
                    <a:pt x="10354" y="12126"/>
                  </a:lnTo>
                  <a:lnTo>
                    <a:pt x="10298" y="9634"/>
                  </a:lnTo>
                  <a:lnTo>
                    <a:pt x="10464" y="7198"/>
                  </a:lnTo>
                  <a:lnTo>
                    <a:pt x="10575" y="6534"/>
                  </a:lnTo>
                  <a:lnTo>
                    <a:pt x="10963" y="5592"/>
                  </a:lnTo>
                  <a:lnTo>
                    <a:pt x="11683" y="4928"/>
                  </a:lnTo>
                  <a:lnTo>
                    <a:pt x="12735" y="4540"/>
                  </a:lnTo>
                  <a:lnTo>
                    <a:pt x="13399" y="4430"/>
                  </a:lnTo>
                  <a:lnTo>
                    <a:pt x="14229" y="4374"/>
                  </a:lnTo>
                  <a:lnTo>
                    <a:pt x="15115" y="4485"/>
                  </a:lnTo>
                  <a:lnTo>
                    <a:pt x="15392" y="4540"/>
                  </a:lnTo>
                  <a:lnTo>
                    <a:pt x="15946" y="4485"/>
                  </a:lnTo>
                  <a:lnTo>
                    <a:pt x="16333" y="4208"/>
                  </a:lnTo>
                  <a:lnTo>
                    <a:pt x="16666" y="3821"/>
                  </a:lnTo>
                  <a:lnTo>
                    <a:pt x="16721" y="3322"/>
                  </a:lnTo>
                  <a:lnTo>
                    <a:pt x="16721" y="1440"/>
                  </a:lnTo>
                  <a:lnTo>
                    <a:pt x="16721" y="997"/>
                  </a:lnTo>
                  <a:lnTo>
                    <a:pt x="16167" y="388"/>
                  </a:lnTo>
                  <a:lnTo>
                    <a:pt x="15780" y="222"/>
                  </a:lnTo>
                  <a:lnTo>
                    <a:pt x="14894" y="56"/>
                  </a:lnTo>
                  <a:lnTo>
                    <a:pt x="12956"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8"/>
            <p:cNvSpPr/>
            <p:nvPr/>
          </p:nvSpPr>
          <p:spPr>
            <a:xfrm>
              <a:off x="5402475" y="2293450"/>
              <a:ext cx="137075" cy="1111500"/>
            </a:xfrm>
            <a:custGeom>
              <a:rect b="b" l="l" r="r" t="t"/>
              <a:pathLst>
                <a:path extrusionOk="0" h="44460" w="5483">
                  <a:moveTo>
                    <a:pt x="1219" y="0"/>
                  </a:moveTo>
                  <a:lnTo>
                    <a:pt x="721" y="55"/>
                  </a:lnTo>
                  <a:lnTo>
                    <a:pt x="112" y="664"/>
                  </a:lnTo>
                  <a:lnTo>
                    <a:pt x="1" y="1163"/>
                  </a:lnTo>
                  <a:lnTo>
                    <a:pt x="1" y="43297"/>
                  </a:lnTo>
                  <a:lnTo>
                    <a:pt x="112" y="43740"/>
                  </a:lnTo>
                  <a:lnTo>
                    <a:pt x="721" y="44404"/>
                  </a:lnTo>
                  <a:lnTo>
                    <a:pt x="1219" y="44460"/>
                  </a:lnTo>
                  <a:lnTo>
                    <a:pt x="4264" y="44460"/>
                  </a:lnTo>
                  <a:lnTo>
                    <a:pt x="4763" y="44404"/>
                  </a:lnTo>
                  <a:lnTo>
                    <a:pt x="5372" y="43740"/>
                  </a:lnTo>
                  <a:lnTo>
                    <a:pt x="5482" y="43297"/>
                  </a:lnTo>
                  <a:lnTo>
                    <a:pt x="5482" y="1163"/>
                  </a:lnTo>
                  <a:lnTo>
                    <a:pt x="5372" y="664"/>
                  </a:lnTo>
                  <a:lnTo>
                    <a:pt x="4763" y="55"/>
                  </a:lnTo>
                  <a:lnTo>
                    <a:pt x="4264"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8"/>
            <p:cNvSpPr/>
            <p:nvPr/>
          </p:nvSpPr>
          <p:spPr>
            <a:xfrm>
              <a:off x="4219025" y="2646400"/>
              <a:ext cx="401425" cy="759925"/>
            </a:xfrm>
            <a:custGeom>
              <a:rect b="b" l="l" r="r" t="t"/>
              <a:pathLst>
                <a:path extrusionOk="0" h="30397" w="16057">
                  <a:moveTo>
                    <a:pt x="15005" y="1"/>
                  </a:moveTo>
                  <a:lnTo>
                    <a:pt x="13399" y="56"/>
                  </a:lnTo>
                  <a:lnTo>
                    <a:pt x="10575" y="720"/>
                  </a:lnTo>
                  <a:lnTo>
                    <a:pt x="8194" y="1994"/>
                  </a:lnTo>
                  <a:lnTo>
                    <a:pt x="6256" y="3876"/>
                  </a:lnTo>
                  <a:lnTo>
                    <a:pt x="5481" y="5094"/>
                  </a:lnTo>
                  <a:lnTo>
                    <a:pt x="5481" y="4873"/>
                  </a:lnTo>
                  <a:lnTo>
                    <a:pt x="5481" y="4541"/>
                  </a:lnTo>
                  <a:lnTo>
                    <a:pt x="5481" y="1551"/>
                  </a:lnTo>
                  <a:lnTo>
                    <a:pt x="5426" y="1053"/>
                  </a:lnTo>
                  <a:lnTo>
                    <a:pt x="4762" y="388"/>
                  </a:lnTo>
                  <a:lnTo>
                    <a:pt x="4263" y="333"/>
                  </a:lnTo>
                  <a:lnTo>
                    <a:pt x="1218" y="333"/>
                  </a:lnTo>
                  <a:lnTo>
                    <a:pt x="720" y="388"/>
                  </a:lnTo>
                  <a:lnTo>
                    <a:pt x="55" y="1053"/>
                  </a:lnTo>
                  <a:lnTo>
                    <a:pt x="0" y="1551"/>
                  </a:lnTo>
                  <a:lnTo>
                    <a:pt x="0" y="29234"/>
                  </a:lnTo>
                  <a:lnTo>
                    <a:pt x="55" y="29677"/>
                  </a:lnTo>
                  <a:lnTo>
                    <a:pt x="720" y="30286"/>
                  </a:lnTo>
                  <a:lnTo>
                    <a:pt x="1163" y="30397"/>
                  </a:lnTo>
                  <a:lnTo>
                    <a:pt x="4374" y="30397"/>
                  </a:lnTo>
                  <a:lnTo>
                    <a:pt x="4817" y="30342"/>
                  </a:lnTo>
                  <a:lnTo>
                    <a:pt x="5205" y="30065"/>
                  </a:lnTo>
                  <a:lnTo>
                    <a:pt x="5481" y="29677"/>
                  </a:lnTo>
                  <a:lnTo>
                    <a:pt x="5537" y="29234"/>
                  </a:lnTo>
                  <a:lnTo>
                    <a:pt x="5537" y="13455"/>
                  </a:lnTo>
                  <a:lnTo>
                    <a:pt x="5592" y="12015"/>
                  </a:lnTo>
                  <a:lnTo>
                    <a:pt x="6256" y="10022"/>
                  </a:lnTo>
                  <a:lnTo>
                    <a:pt x="6921" y="8804"/>
                  </a:lnTo>
                  <a:lnTo>
                    <a:pt x="7862" y="7697"/>
                  </a:lnTo>
                  <a:lnTo>
                    <a:pt x="9080" y="6866"/>
                  </a:lnTo>
                  <a:lnTo>
                    <a:pt x="10520" y="6202"/>
                  </a:lnTo>
                  <a:lnTo>
                    <a:pt x="12236" y="5869"/>
                  </a:lnTo>
                  <a:lnTo>
                    <a:pt x="15005" y="5869"/>
                  </a:lnTo>
                  <a:lnTo>
                    <a:pt x="15447" y="5814"/>
                  </a:lnTo>
                  <a:lnTo>
                    <a:pt x="15780" y="5537"/>
                  </a:lnTo>
                  <a:lnTo>
                    <a:pt x="16001" y="5205"/>
                  </a:lnTo>
                  <a:lnTo>
                    <a:pt x="16056" y="4817"/>
                  </a:lnTo>
                  <a:lnTo>
                    <a:pt x="16056" y="997"/>
                  </a:lnTo>
                  <a:lnTo>
                    <a:pt x="16001" y="610"/>
                  </a:lnTo>
                  <a:lnTo>
                    <a:pt x="15724" y="277"/>
                  </a:lnTo>
                  <a:lnTo>
                    <a:pt x="15392"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8"/>
            <p:cNvSpPr/>
            <p:nvPr/>
          </p:nvSpPr>
          <p:spPr>
            <a:xfrm>
              <a:off x="4699325" y="2654700"/>
              <a:ext cx="135675" cy="750250"/>
            </a:xfrm>
            <a:custGeom>
              <a:rect b="b" l="l" r="r" t="t"/>
              <a:pathLst>
                <a:path extrusionOk="0" h="30010" w="5427">
                  <a:moveTo>
                    <a:pt x="1163" y="1"/>
                  </a:moveTo>
                  <a:lnTo>
                    <a:pt x="665" y="56"/>
                  </a:lnTo>
                  <a:lnTo>
                    <a:pt x="56" y="721"/>
                  </a:lnTo>
                  <a:lnTo>
                    <a:pt x="0" y="1219"/>
                  </a:lnTo>
                  <a:lnTo>
                    <a:pt x="0" y="28847"/>
                  </a:lnTo>
                  <a:lnTo>
                    <a:pt x="56" y="29290"/>
                  </a:lnTo>
                  <a:lnTo>
                    <a:pt x="665" y="29954"/>
                  </a:lnTo>
                  <a:lnTo>
                    <a:pt x="1163" y="30010"/>
                  </a:lnTo>
                  <a:lnTo>
                    <a:pt x="4264" y="30010"/>
                  </a:lnTo>
                  <a:lnTo>
                    <a:pt x="4707" y="29954"/>
                  </a:lnTo>
                  <a:lnTo>
                    <a:pt x="5371" y="29290"/>
                  </a:lnTo>
                  <a:lnTo>
                    <a:pt x="5426" y="28847"/>
                  </a:lnTo>
                  <a:lnTo>
                    <a:pt x="5426" y="1219"/>
                  </a:lnTo>
                  <a:lnTo>
                    <a:pt x="5371" y="721"/>
                  </a:lnTo>
                  <a:lnTo>
                    <a:pt x="4707" y="56"/>
                  </a:lnTo>
                  <a:lnTo>
                    <a:pt x="4264"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8"/>
            <p:cNvSpPr/>
            <p:nvPr/>
          </p:nvSpPr>
          <p:spPr>
            <a:xfrm>
              <a:off x="4699325" y="2290675"/>
              <a:ext cx="135675" cy="156425"/>
            </a:xfrm>
            <a:custGeom>
              <a:rect b="b" l="l" r="r" t="t"/>
              <a:pathLst>
                <a:path extrusionOk="0" h="6257" w="5427">
                  <a:moveTo>
                    <a:pt x="2603" y="0"/>
                  </a:moveTo>
                  <a:lnTo>
                    <a:pt x="1052" y="56"/>
                  </a:lnTo>
                  <a:lnTo>
                    <a:pt x="665" y="111"/>
                  </a:lnTo>
                  <a:lnTo>
                    <a:pt x="56" y="720"/>
                  </a:lnTo>
                  <a:lnTo>
                    <a:pt x="0" y="1163"/>
                  </a:lnTo>
                  <a:lnTo>
                    <a:pt x="0" y="5149"/>
                  </a:lnTo>
                  <a:lnTo>
                    <a:pt x="56" y="5592"/>
                  </a:lnTo>
                  <a:lnTo>
                    <a:pt x="665" y="6201"/>
                  </a:lnTo>
                  <a:lnTo>
                    <a:pt x="1108" y="6257"/>
                  </a:lnTo>
                  <a:lnTo>
                    <a:pt x="4374" y="6257"/>
                  </a:lnTo>
                  <a:lnTo>
                    <a:pt x="4762" y="6201"/>
                  </a:lnTo>
                  <a:lnTo>
                    <a:pt x="5371" y="5592"/>
                  </a:lnTo>
                  <a:lnTo>
                    <a:pt x="5426" y="5149"/>
                  </a:lnTo>
                  <a:lnTo>
                    <a:pt x="5426" y="1163"/>
                  </a:lnTo>
                  <a:lnTo>
                    <a:pt x="5371" y="720"/>
                  </a:lnTo>
                  <a:lnTo>
                    <a:pt x="4817" y="111"/>
                  </a:lnTo>
                  <a:lnTo>
                    <a:pt x="4374" y="56"/>
                  </a:lnTo>
                  <a:lnTo>
                    <a:pt x="4153" y="56"/>
                  </a:lnTo>
                  <a:lnTo>
                    <a:pt x="2603"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8"/>
            <p:cNvSpPr/>
            <p:nvPr/>
          </p:nvSpPr>
          <p:spPr>
            <a:xfrm>
              <a:off x="5596275" y="2635325"/>
              <a:ext cx="712875" cy="791775"/>
            </a:xfrm>
            <a:custGeom>
              <a:rect b="b" l="l" r="r" t="t"/>
              <a:pathLst>
                <a:path extrusionOk="0" h="31671" w="28515">
                  <a:moveTo>
                    <a:pt x="14783" y="4430"/>
                  </a:moveTo>
                  <a:lnTo>
                    <a:pt x="16334" y="4707"/>
                  </a:lnTo>
                  <a:lnTo>
                    <a:pt x="17773" y="5205"/>
                  </a:lnTo>
                  <a:lnTo>
                    <a:pt x="19047" y="5925"/>
                  </a:lnTo>
                  <a:lnTo>
                    <a:pt x="20154" y="6921"/>
                  </a:lnTo>
                  <a:lnTo>
                    <a:pt x="21040" y="8084"/>
                  </a:lnTo>
                  <a:lnTo>
                    <a:pt x="22036" y="10243"/>
                  </a:lnTo>
                  <a:lnTo>
                    <a:pt x="22424" y="12015"/>
                  </a:lnTo>
                  <a:lnTo>
                    <a:pt x="22424" y="12237"/>
                  </a:lnTo>
                  <a:lnTo>
                    <a:pt x="22313" y="12458"/>
                  </a:lnTo>
                  <a:lnTo>
                    <a:pt x="22147" y="12624"/>
                  </a:lnTo>
                  <a:lnTo>
                    <a:pt x="6368" y="12624"/>
                  </a:lnTo>
                  <a:lnTo>
                    <a:pt x="6201" y="12458"/>
                  </a:lnTo>
                  <a:lnTo>
                    <a:pt x="6091" y="12292"/>
                  </a:lnTo>
                  <a:lnTo>
                    <a:pt x="6091" y="12071"/>
                  </a:lnTo>
                  <a:lnTo>
                    <a:pt x="6312" y="10686"/>
                  </a:lnTo>
                  <a:lnTo>
                    <a:pt x="7475" y="7973"/>
                  </a:lnTo>
                  <a:lnTo>
                    <a:pt x="8914" y="6312"/>
                  </a:lnTo>
                  <a:lnTo>
                    <a:pt x="10077" y="5427"/>
                  </a:lnTo>
                  <a:lnTo>
                    <a:pt x="11461" y="4762"/>
                  </a:lnTo>
                  <a:lnTo>
                    <a:pt x="13012" y="4430"/>
                  </a:lnTo>
                  <a:close/>
                  <a:moveTo>
                    <a:pt x="13953" y="1"/>
                  </a:moveTo>
                  <a:lnTo>
                    <a:pt x="11738" y="222"/>
                  </a:lnTo>
                  <a:lnTo>
                    <a:pt x="9911" y="499"/>
                  </a:lnTo>
                  <a:lnTo>
                    <a:pt x="6755" y="1717"/>
                  </a:lnTo>
                  <a:lnTo>
                    <a:pt x="4208" y="3655"/>
                  </a:lnTo>
                  <a:lnTo>
                    <a:pt x="2270" y="6257"/>
                  </a:lnTo>
                  <a:lnTo>
                    <a:pt x="1551" y="7863"/>
                  </a:lnTo>
                  <a:lnTo>
                    <a:pt x="886" y="9579"/>
                  </a:lnTo>
                  <a:lnTo>
                    <a:pt x="166" y="12956"/>
                  </a:lnTo>
                  <a:lnTo>
                    <a:pt x="0" y="16445"/>
                  </a:lnTo>
                  <a:lnTo>
                    <a:pt x="388" y="19933"/>
                  </a:lnTo>
                  <a:lnTo>
                    <a:pt x="886" y="21704"/>
                  </a:lnTo>
                  <a:lnTo>
                    <a:pt x="1385" y="23310"/>
                  </a:lnTo>
                  <a:lnTo>
                    <a:pt x="2935" y="26078"/>
                  </a:lnTo>
                  <a:lnTo>
                    <a:pt x="3931" y="27241"/>
                  </a:lnTo>
                  <a:lnTo>
                    <a:pt x="4485" y="27795"/>
                  </a:lnTo>
                  <a:lnTo>
                    <a:pt x="6811" y="29622"/>
                  </a:lnTo>
                  <a:lnTo>
                    <a:pt x="8582" y="30508"/>
                  </a:lnTo>
                  <a:lnTo>
                    <a:pt x="9524" y="30895"/>
                  </a:lnTo>
                  <a:lnTo>
                    <a:pt x="11406" y="31394"/>
                  </a:lnTo>
                  <a:lnTo>
                    <a:pt x="12347" y="31560"/>
                  </a:lnTo>
                  <a:lnTo>
                    <a:pt x="13399" y="31615"/>
                  </a:lnTo>
                  <a:lnTo>
                    <a:pt x="14174" y="31670"/>
                  </a:lnTo>
                  <a:lnTo>
                    <a:pt x="15448" y="31615"/>
                  </a:lnTo>
                  <a:lnTo>
                    <a:pt x="17164" y="31449"/>
                  </a:lnTo>
                  <a:lnTo>
                    <a:pt x="18327" y="31283"/>
                  </a:lnTo>
                  <a:lnTo>
                    <a:pt x="21206" y="30452"/>
                  </a:lnTo>
                  <a:lnTo>
                    <a:pt x="23255" y="29179"/>
                  </a:lnTo>
                  <a:lnTo>
                    <a:pt x="24196" y="28293"/>
                  </a:lnTo>
                  <a:lnTo>
                    <a:pt x="24916" y="27518"/>
                  </a:lnTo>
                  <a:lnTo>
                    <a:pt x="26244" y="25746"/>
                  </a:lnTo>
                  <a:lnTo>
                    <a:pt x="26964" y="24473"/>
                  </a:lnTo>
                  <a:lnTo>
                    <a:pt x="27352" y="23642"/>
                  </a:lnTo>
                  <a:lnTo>
                    <a:pt x="27684" y="22756"/>
                  </a:lnTo>
                  <a:lnTo>
                    <a:pt x="27795" y="22147"/>
                  </a:lnTo>
                  <a:lnTo>
                    <a:pt x="27573" y="21594"/>
                  </a:lnTo>
                  <a:lnTo>
                    <a:pt x="27186" y="21151"/>
                  </a:lnTo>
                  <a:lnTo>
                    <a:pt x="26577" y="20985"/>
                  </a:lnTo>
                  <a:lnTo>
                    <a:pt x="23974" y="20708"/>
                  </a:lnTo>
                  <a:lnTo>
                    <a:pt x="23531" y="20708"/>
                  </a:lnTo>
                  <a:lnTo>
                    <a:pt x="22756" y="21151"/>
                  </a:lnTo>
                  <a:lnTo>
                    <a:pt x="22590" y="21594"/>
                  </a:lnTo>
                  <a:lnTo>
                    <a:pt x="22258" y="22535"/>
                  </a:lnTo>
                  <a:lnTo>
                    <a:pt x="21427" y="24030"/>
                  </a:lnTo>
                  <a:lnTo>
                    <a:pt x="20375" y="25248"/>
                  </a:lnTo>
                  <a:lnTo>
                    <a:pt x="19102" y="26189"/>
                  </a:lnTo>
                  <a:lnTo>
                    <a:pt x="18382" y="26521"/>
                  </a:lnTo>
                  <a:lnTo>
                    <a:pt x="17496" y="26854"/>
                  </a:lnTo>
                  <a:lnTo>
                    <a:pt x="15669" y="27241"/>
                  </a:lnTo>
                  <a:lnTo>
                    <a:pt x="13842" y="27296"/>
                  </a:lnTo>
                  <a:lnTo>
                    <a:pt x="12070" y="26909"/>
                  </a:lnTo>
                  <a:lnTo>
                    <a:pt x="11185" y="26521"/>
                  </a:lnTo>
                  <a:lnTo>
                    <a:pt x="10409" y="26134"/>
                  </a:lnTo>
                  <a:lnTo>
                    <a:pt x="8970" y="25026"/>
                  </a:lnTo>
                  <a:lnTo>
                    <a:pt x="7752" y="23642"/>
                  </a:lnTo>
                  <a:lnTo>
                    <a:pt x="6866" y="21981"/>
                  </a:lnTo>
                  <a:lnTo>
                    <a:pt x="6589" y="21095"/>
                  </a:lnTo>
                  <a:lnTo>
                    <a:pt x="6091" y="19324"/>
                  </a:lnTo>
                  <a:lnTo>
                    <a:pt x="5980" y="17663"/>
                  </a:lnTo>
                  <a:lnTo>
                    <a:pt x="5980" y="17441"/>
                  </a:lnTo>
                  <a:lnTo>
                    <a:pt x="6146" y="17275"/>
                  </a:lnTo>
                  <a:lnTo>
                    <a:pt x="6312" y="17164"/>
                  </a:lnTo>
                  <a:lnTo>
                    <a:pt x="6534" y="17109"/>
                  </a:lnTo>
                  <a:lnTo>
                    <a:pt x="27075" y="17109"/>
                  </a:lnTo>
                  <a:lnTo>
                    <a:pt x="27629" y="17054"/>
                  </a:lnTo>
                  <a:lnTo>
                    <a:pt x="28404" y="16278"/>
                  </a:lnTo>
                  <a:lnTo>
                    <a:pt x="28514" y="15669"/>
                  </a:lnTo>
                  <a:lnTo>
                    <a:pt x="28514" y="14230"/>
                  </a:lnTo>
                  <a:lnTo>
                    <a:pt x="28182" y="11517"/>
                  </a:lnTo>
                  <a:lnTo>
                    <a:pt x="27850" y="10243"/>
                  </a:lnTo>
                  <a:lnTo>
                    <a:pt x="27296" y="8472"/>
                  </a:lnTo>
                  <a:lnTo>
                    <a:pt x="25801" y="5482"/>
                  </a:lnTo>
                  <a:lnTo>
                    <a:pt x="23698" y="3157"/>
                  </a:lnTo>
                  <a:lnTo>
                    <a:pt x="21095" y="1385"/>
                  </a:lnTo>
                  <a:lnTo>
                    <a:pt x="19600" y="776"/>
                  </a:lnTo>
                  <a:lnTo>
                    <a:pt x="17829" y="277"/>
                  </a:lnTo>
                  <a:lnTo>
                    <a:pt x="13953"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8"/>
            <p:cNvSpPr/>
            <p:nvPr/>
          </p:nvSpPr>
          <p:spPr>
            <a:xfrm>
              <a:off x="794550" y="2297600"/>
              <a:ext cx="1533700" cy="1103200"/>
            </a:xfrm>
            <a:custGeom>
              <a:rect b="b" l="l" r="r" t="t"/>
              <a:pathLst>
                <a:path extrusionOk="0" h="44128" w="61348">
                  <a:moveTo>
                    <a:pt x="42910" y="8471"/>
                  </a:moveTo>
                  <a:lnTo>
                    <a:pt x="43021" y="8693"/>
                  </a:lnTo>
                  <a:lnTo>
                    <a:pt x="44627" y="13344"/>
                  </a:lnTo>
                  <a:lnTo>
                    <a:pt x="46232" y="17884"/>
                  </a:lnTo>
                  <a:lnTo>
                    <a:pt x="48945" y="25580"/>
                  </a:lnTo>
                  <a:lnTo>
                    <a:pt x="49388" y="26798"/>
                  </a:lnTo>
                  <a:lnTo>
                    <a:pt x="48890" y="26853"/>
                  </a:lnTo>
                  <a:lnTo>
                    <a:pt x="48115" y="26853"/>
                  </a:lnTo>
                  <a:lnTo>
                    <a:pt x="46675" y="26908"/>
                  </a:lnTo>
                  <a:lnTo>
                    <a:pt x="43796" y="26632"/>
                  </a:lnTo>
                  <a:lnTo>
                    <a:pt x="42412" y="26355"/>
                  </a:lnTo>
                  <a:lnTo>
                    <a:pt x="40972" y="26023"/>
                  </a:lnTo>
                  <a:lnTo>
                    <a:pt x="38315" y="25081"/>
                  </a:lnTo>
                  <a:lnTo>
                    <a:pt x="37041" y="24472"/>
                  </a:lnTo>
                  <a:lnTo>
                    <a:pt x="36654" y="24251"/>
                  </a:lnTo>
                  <a:lnTo>
                    <a:pt x="36321" y="24085"/>
                  </a:lnTo>
                  <a:lnTo>
                    <a:pt x="36654" y="23199"/>
                  </a:lnTo>
                  <a:lnTo>
                    <a:pt x="36986" y="22368"/>
                  </a:lnTo>
                  <a:lnTo>
                    <a:pt x="39754" y="15337"/>
                  </a:lnTo>
                  <a:lnTo>
                    <a:pt x="42412" y="8693"/>
                  </a:lnTo>
                  <a:lnTo>
                    <a:pt x="42523" y="8471"/>
                  </a:lnTo>
                  <a:close/>
                  <a:moveTo>
                    <a:pt x="15060" y="19877"/>
                  </a:moveTo>
                  <a:lnTo>
                    <a:pt x="16721" y="19988"/>
                  </a:lnTo>
                  <a:lnTo>
                    <a:pt x="18327" y="20430"/>
                  </a:lnTo>
                  <a:lnTo>
                    <a:pt x="20320" y="21150"/>
                  </a:lnTo>
                  <a:lnTo>
                    <a:pt x="24307" y="23143"/>
                  </a:lnTo>
                  <a:lnTo>
                    <a:pt x="26245" y="24362"/>
                  </a:lnTo>
                  <a:lnTo>
                    <a:pt x="27684" y="25247"/>
                  </a:lnTo>
                  <a:lnTo>
                    <a:pt x="29179" y="26133"/>
                  </a:lnTo>
                  <a:lnTo>
                    <a:pt x="28847" y="26964"/>
                  </a:lnTo>
                  <a:lnTo>
                    <a:pt x="28515" y="27739"/>
                  </a:lnTo>
                  <a:lnTo>
                    <a:pt x="27850" y="29178"/>
                  </a:lnTo>
                  <a:lnTo>
                    <a:pt x="26300" y="31781"/>
                  </a:lnTo>
                  <a:lnTo>
                    <a:pt x="25303" y="32999"/>
                  </a:lnTo>
                  <a:lnTo>
                    <a:pt x="25248" y="32999"/>
                  </a:lnTo>
                  <a:lnTo>
                    <a:pt x="24916" y="33386"/>
                  </a:lnTo>
                  <a:lnTo>
                    <a:pt x="24584" y="33774"/>
                  </a:lnTo>
                  <a:lnTo>
                    <a:pt x="24307" y="34051"/>
                  </a:lnTo>
                  <a:lnTo>
                    <a:pt x="23975" y="34383"/>
                  </a:lnTo>
                  <a:lnTo>
                    <a:pt x="23421" y="34881"/>
                  </a:lnTo>
                  <a:lnTo>
                    <a:pt x="22757" y="35435"/>
                  </a:lnTo>
                  <a:lnTo>
                    <a:pt x="21483" y="36431"/>
                  </a:lnTo>
                  <a:lnTo>
                    <a:pt x="20099" y="37207"/>
                  </a:lnTo>
                  <a:lnTo>
                    <a:pt x="18659" y="37871"/>
                  </a:lnTo>
                  <a:lnTo>
                    <a:pt x="15670" y="38646"/>
                  </a:lnTo>
                  <a:lnTo>
                    <a:pt x="14175" y="38702"/>
                  </a:lnTo>
                  <a:lnTo>
                    <a:pt x="13178" y="38646"/>
                  </a:lnTo>
                  <a:lnTo>
                    <a:pt x="11296" y="38148"/>
                  </a:lnTo>
                  <a:lnTo>
                    <a:pt x="10410" y="37760"/>
                  </a:lnTo>
                  <a:lnTo>
                    <a:pt x="9579" y="37262"/>
                  </a:lnTo>
                  <a:lnTo>
                    <a:pt x="8084" y="35933"/>
                  </a:lnTo>
                  <a:lnTo>
                    <a:pt x="7420" y="35158"/>
                  </a:lnTo>
                  <a:lnTo>
                    <a:pt x="7088" y="34604"/>
                  </a:lnTo>
                  <a:lnTo>
                    <a:pt x="6755" y="34051"/>
                  </a:lnTo>
                  <a:lnTo>
                    <a:pt x="6091" y="32722"/>
                  </a:lnTo>
                  <a:lnTo>
                    <a:pt x="5482" y="29843"/>
                  </a:lnTo>
                  <a:lnTo>
                    <a:pt x="5427" y="28459"/>
                  </a:lnTo>
                  <a:lnTo>
                    <a:pt x="5482" y="27517"/>
                  </a:lnTo>
                  <a:lnTo>
                    <a:pt x="5870" y="25801"/>
                  </a:lnTo>
                  <a:lnTo>
                    <a:pt x="6645" y="24195"/>
                  </a:lnTo>
                  <a:lnTo>
                    <a:pt x="7697" y="22811"/>
                  </a:lnTo>
                  <a:lnTo>
                    <a:pt x="8306" y="22202"/>
                  </a:lnTo>
                  <a:lnTo>
                    <a:pt x="9025" y="21593"/>
                  </a:lnTo>
                  <a:lnTo>
                    <a:pt x="10576" y="20707"/>
                  </a:lnTo>
                  <a:lnTo>
                    <a:pt x="11406" y="20375"/>
                  </a:lnTo>
                  <a:lnTo>
                    <a:pt x="12292" y="20154"/>
                  </a:lnTo>
                  <a:lnTo>
                    <a:pt x="14119" y="19877"/>
                  </a:lnTo>
                  <a:close/>
                  <a:moveTo>
                    <a:pt x="39810" y="0"/>
                  </a:moveTo>
                  <a:lnTo>
                    <a:pt x="39311" y="332"/>
                  </a:lnTo>
                  <a:lnTo>
                    <a:pt x="39145" y="609"/>
                  </a:lnTo>
                  <a:lnTo>
                    <a:pt x="38425" y="2547"/>
                  </a:lnTo>
                  <a:lnTo>
                    <a:pt x="37706" y="4485"/>
                  </a:lnTo>
                  <a:lnTo>
                    <a:pt x="34716" y="12236"/>
                  </a:lnTo>
                  <a:lnTo>
                    <a:pt x="31615" y="20098"/>
                  </a:lnTo>
                  <a:lnTo>
                    <a:pt x="31505" y="20375"/>
                  </a:lnTo>
                  <a:lnTo>
                    <a:pt x="31228" y="20984"/>
                  </a:lnTo>
                  <a:lnTo>
                    <a:pt x="30120" y="20320"/>
                  </a:lnTo>
                  <a:lnTo>
                    <a:pt x="29068" y="19711"/>
                  </a:lnTo>
                  <a:lnTo>
                    <a:pt x="26964" y="18437"/>
                  </a:lnTo>
                  <a:lnTo>
                    <a:pt x="22480" y="16167"/>
                  </a:lnTo>
                  <a:lnTo>
                    <a:pt x="20044" y="15281"/>
                  </a:lnTo>
                  <a:lnTo>
                    <a:pt x="19988" y="15281"/>
                  </a:lnTo>
                  <a:lnTo>
                    <a:pt x="18825" y="14949"/>
                  </a:lnTo>
                  <a:lnTo>
                    <a:pt x="16445" y="14506"/>
                  </a:lnTo>
                  <a:lnTo>
                    <a:pt x="15227" y="14451"/>
                  </a:lnTo>
                  <a:lnTo>
                    <a:pt x="13842" y="14451"/>
                  </a:lnTo>
                  <a:lnTo>
                    <a:pt x="11019" y="14838"/>
                  </a:lnTo>
                  <a:lnTo>
                    <a:pt x="9634" y="15281"/>
                  </a:lnTo>
                  <a:lnTo>
                    <a:pt x="8306" y="15780"/>
                  </a:lnTo>
                  <a:lnTo>
                    <a:pt x="5870" y="17219"/>
                  </a:lnTo>
                  <a:lnTo>
                    <a:pt x="4762" y="18105"/>
                  </a:lnTo>
                  <a:lnTo>
                    <a:pt x="3655" y="19102"/>
                  </a:lnTo>
                  <a:lnTo>
                    <a:pt x="1938" y="21427"/>
                  </a:lnTo>
                  <a:lnTo>
                    <a:pt x="720" y="24085"/>
                  </a:lnTo>
                  <a:lnTo>
                    <a:pt x="111" y="26908"/>
                  </a:lnTo>
                  <a:lnTo>
                    <a:pt x="1" y="28348"/>
                  </a:lnTo>
                  <a:lnTo>
                    <a:pt x="1" y="29455"/>
                  </a:lnTo>
                  <a:lnTo>
                    <a:pt x="277" y="31670"/>
                  </a:lnTo>
                  <a:lnTo>
                    <a:pt x="776" y="33774"/>
                  </a:lnTo>
                  <a:lnTo>
                    <a:pt x="1496" y="35767"/>
                  </a:lnTo>
                  <a:lnTo>
                    <a:pt x="1994" y="36708"/>
                  </a:lnTo>
                  <a:lnTo>
                    <a:pt x="2492" y="37483"/>
                  </a:lnTo>
                  <a:lnTo>
                    <a:pt x="2990" y="38259"/>
                  </a:lnTo>
                  <a:lnTo>
                    <a:pt x="3932" y="39477"/>
                  </a:lnTo>
                  <a:lnTo>
                    <a:pt x="6257" y="41636"/>
                  </a:lnTo>
                  <a:lnTo>
                    <a:pt x="7697" y="42466"/>
                  </a:lnTo>
                  <a:lnTo>
                    <a:pt x="9192" y="43186"/>
                  </a:lnTo>
                  <a:lnTo>
                    <a:pt x="12403" y="44017"/>
                  </a:lnTo>
                  <a:lnTo>
                    <a:pt x="14009" y="44127"/>
                  </a:lnTo>
                  <a:lnTo>
                    <a:pt x="15116" y="44127"/>
                  </a:lnTo>
                  <a:lnTo>
                    <a:pt x="17386" y="43851"/>
                  </a:lnTo>
                  <a:lnTo>
                    <a:pt x="20597" y="42965"/>
                  </a:lnTo>
                  <a:lnTo>
                    <a:pt x="22590" y="42024"/>
                  </a:lnTo>
                  <a:lnTo>
                    <a:pt x="24473" y="40972"/>
                  </a:lnTo>
                  <a:lnTo>
                    <a:pt x="26189" y="39643"/>
                  </a:lnTo>
                  <a:lnTo>
                    <a:pt x="27020" y="38978"/>
                  </a:lnTo>
                  <a:lnTo>
                    <a:pt x="27795" y="38259"/>
                  </a:lnTo>
                  <a:lnTo>
                    <a:pt x="28183" y="37871"/>
                  </a:lnTo>
                  <a:lnTo>
                    <a:pt x="28515" y="37483"/>
                  </a:lnTo>
                  <a:lnTo>
                    <a:pt x="28847" y="37151"/>
                  </a:lnTo>
                  <a:lnTo>
                    <a:pt x="29124" y="36819"/>
                  </a:lnTo>
                  <a:lnTo>
                    <a:pt x="30619" y="35213"/>
                  </a:lnTo>
                  <a:lnTo>
                    <a:pt x="33055" y="31559"/>
                  </a:lnTo>
                  <a:lnTo>
                    <a:pt x="33941" y="29732"/>
                  </a:lnTo>
                  <a:lnTo>
                    <a:pt x="34107" y="29400"/>
                  </a:lnTo>
                  <a:lnTo>
                    <a:pt x="34218" y="29123"/>
                  </a:lnTo>
                  <a:lnTo>
                    <a:pt x="34384" y="29178"/>
                  </a:lnTo>
                  <a:lnTo>
                    <a:pt x="34494" y="29289"/>
                  </a:lnTo>
                  <a:lnTo>
                    <a:pt x="36155" y="30064"/>
                  </a:lnTo>
                  <a:lnTo>
                    <a:pt x="39533" y="31282"/>
                  </a:lnTo>
                  <a:lnTo>
                    <a:pt x="43021" y="32002"/>
                  </a:lnTo>
                  <a:lnTo>
                    <a:pt x="46564" y="32334"/>
                  </a:lnTo>
                  <a:lnTo>
                    <a:pt x="48336" y="32279"/>
                  </a:lnTo>
                  <a:lnTo>
                    <a:pt x="48834" y="32279"/>
                  </a:lnTo>
                  <a:lnTo>
                    <a:pt x="49388" y="32224"/>
                  </a:lnTo>
                  <a:lnTo>
                    <a:pt x="50219" y="32168"/>
                  </a:lnTo>
                  <a:lnTo>
                    <a:pt x="50717" y="32168"/>
                  </a:lnTo>
                  <a:lnTo>
                    <a:pt x="51271" y="32113"/>
                  </a:lnTo>
                  <a:lnTo>
                    <a:pt x="51437" y="32556"/>
                  </a:lnTo>
                  <a:lnTo>
                    <a:pt x="55257" y="43463"/>
                  </a:lnTo>
                  <a:lnTo>
                    <a:pt x="55423" y="43740"/>
                  </a:lnTo>
                  <a:lnTo>
                    <a:pt x="55921" y="44127"/>
                  </a:lnTo>
                  <a:lnTo>
                    <a:pt x="60351" y="44127"/>
                  </a:lnTo>
                  <a:lnTo>
                    <a:pt x="60849" y="44017"/>
                  </a:lnTo>
                  <a:lnTo>
                    <a:pt x="61347" y="43297"/>
                  </a:lnTo>
                  <a:lnTo>
                    <a:pt x="61292" y="42799"/>
                  </a:lnTo>
                  <a:lnTo>
                    <a:pt x="53596" y="21704"/>
                  </a:lnTo>
                  <a:lnTo>
                    <a:pt x="45955" y="665"/>
                  </a:lnTo>
                  <a:lnTo>
                    <a:pt x="45845" y="388"/>
                  </a:lnTo>
                  <a:lnTo>
                    <a:pt x="45346"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3" name="Google Shape;143;p18"/>
          <p:cNvSpPr txBox="1"/>
          <p:nvPr/>
        </p:nvSpPr>
        <p:spPr>
          <a:xfrm>
            <a:off x="431050" y="783500"/>
            <a:ext cx="8282100" cy="38196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en" sz="1700">
                <a:solidFill>
                  <a:srgbClr val="666666"/>
                </a:solidFill>
                <a:latin typeface="Open Sans"/>
                <a:ea typeface="Open Sans"/>
                <a:cs typeface="Open Sans"/>
                <a:sym typeface="Open Sans"/>
              </a:rPr>
              <a:t>Key Features</a:t>
            </a:r>
            <a:endParaRPr sz="1700">
              <a:solidFill>
                <a:srgbClr val="666666"/>
              </a:solidFill>
              <a:latin typeface="Open Sans"/>
              <a:ea typeface="Open Sans"/>
              <a:cs typeface="Open Sans"/>
              <a:sym typeface="Open Sans"/>
            </a:endParaRPr>
          </a:p>
          <a:p>
            <a:pPr indent="0" lvl="0" marL="0" rtl="0" algn="just">
              <a:lnSpc>
                <a:spcPct val="115000"/>
              </a:lnSpc>
              <a:spcBef>
                <a:spcPts val="0"/>
              </a:spcBef>
              <a:spcAft>
                <a:spcPts val="0"/>
              </a:spcAft>
              <a:buNone/>
            </a:pPr>
            <a:r>
              <a:t/>
            </a:r>
            <a:endParaRPr sz="1700">
              <a:solidFill>
                <a:srgbClr val="666666"/>
              </a:solidFill>
              <a:latin typeface="Open Sans"/>
              <a:ea typeface="Open Sans"/>
              <a:cs typeface="Open Sans"/>
              <a:sym typeface="Open Sans"/>
            </a:endParaRPr>
          </a:p>
          <a:p>
            <a:pPr indent="-330200" lvl="0" marL="457200" rtl="0" algn="just">
              <a:lnSpc>
                <a:spcPct val="150000"/>
              </a:lnSpc>
              <a:spcBef>
                <a:spcPts val="0"/>
              </a:spcBef>
              <a:spcAft>
                <a:spcPts val="0"/>
              </a:spcAft>
              <a:buClr>
                <a:srgbClr val="F5DAAC"/>
              </a:buClr>
              <a:buSzPts val="1600"/>
              <a:buFont typeface="Open Sans"/>
              <a:buChar char="●"/>
            </a:pPr>
            <a:r>
              <a:rPr lang="en" sz="1600">
                <a:solidFill>
                  <a:srgbClr val="666666"/>
                </a:solidFill>
                <a:latin typeface="Open Sans"/>
                <a:ea typeface="Open Sans"/>
                <a:cs typeface="Open Sans"/>
                <a:sym typeface="Open Sans"/>
              </a:rPr>
              <a:t>Triple tax savings: contributions, investment growth, and qualified withdrawals are tax free </a:t>
            </a:r>
            <a:endParaRPr sz="1600">
              <a:solidFill>
                <a:srgbClr val="666666"/>
              </a:solidFill>
              <a:latin typeface="Open Sans"/>
              <a:ea typeface="Open Sans"/>
              <a:cs typeface="Open Sans"/>
              <a:sym typeface="Open Sans"/>
            </a:endParaRPr>
          </a:p>
          <a:p>
            <a:pPr indent="-330200" lvl="0" marL="457200" rtl="0" algn="just">
              <a:lnSpc>
                <a:spcPct val="150000"/>
              </a:lnSpc>
              <a:spcBef>
                <a:spcPts val="0"/>
              </a:spcBef>
              <a:spcAft>
                <a:spcPts val="0"/>
              </a:spcAft>
              <a:buClr>
                <a:srgbClr val="F5DAAC"/>
              </a:buClr>
              <a:buSzPts val="1600"/>
              <a:buFont typeface="Open Sans"/>
              <a:buChar char="●"/>
            </a:pPr>
            <a:r>
              <a:rPr lang="en" sz="1600">
                <a:solidFill>
                  <a:srgbClr val="666666"/>
                </a:solidFill>
                <a:latin typeface="Open Sans"/>
                <a:ea typeface="Open Sans"/>
                <a:cs typeface="Open Sans"/>
                <a:sym typeface="Open Sans"/>
              </a:rPr>
              <a:t>Your HSA is yours to keep forever, even if you switch health plan, jobs, or retire</a:t>
            </a:r>
            <a:endParaRPr sz="1600">
              <a:solidFill>
                <a:srgbClr val="666666"/>
              </a:solidFill>
              <a:latin typeface="Open Sans"/>
              <a:ea typeface="Open Sans"/>
              <a:cs typeface="Open Sans"/>
              <a:sym typeface="Open Sans"/>
            </a:endParaRPr>
          </a:p>
          <a:p>
            <a:pPr indent="-330200" lvl="0" marL="457200" rtl="0" algn="just">
              <a:lnSpc>
                <a:spcPct val="150000"/>
              </a:lnSpc>
              <a:spcBef>
                <a:spcPts val="0"/>
              </a:spcBef>
              <a:spcAft>
                <a:spcPts val="0"/>
              </a:spcAft>
              <a:buClr>
                <a:srgbClr val="F5DAAC"/>
              </a:buClr>
              <a:buSzPts val="1600"/>
              <a:buFont typeface="Open Sans"/>
              <a:buChar char="●"/>
            </a:pPr>
            <a:r>
              <a:rPr lang="en" sz="1600">
                <a:solidFill>
                  <a:srgbClr val="666666"/>
                </a:solidFill>
                <a:latin typeface="Open Sans"/>
                <a:ea typeface="Open Sans"/>
                <a:cs typeface="Open Sans"/>
                <a:sym typeface="Open Sans"/>
              </a:rPr>
              <a:t>You can pass HSA money to your heirs</a:t>
            </a:r>
            <a:endParaRPr sz="1600">
              <a:solidFill>
                <a:srgbClr val="666666"/>
              </a:solidFill>
              <a:latin typeface="Open Sans"/>
              <a:ea typeface="Open Sans"/>
              <a:cs typeface="Open Sans"/>
              <a:sym typeface="Open Sans"/>
            </a:endParaRPr>
          </a:p>
          <a:p>
            <a:pPr indent="-330200" lvl="0" marL="457200" rtl="0" algn="just">
              <a:lnSpc>
                <a:spcPct val="150000"/>
              </a:lnSpc>
              <a:spcBef>
                <a:spcPts val="0"/>
              </a:spcBef>
              <a:spcAft>
                <a:spcPts val="0"/>
              </a:spcAft>
              <a:buClr>
                <a:srgbClr val="F5DAAC"/>
              </a:buClr>
              <a:buSzPts val="1600"/>
              <a:buFont typeface="Open Sans"/>
              <a:buChar char="●"/>
            </a:pPr>
            <a:r>
              <a:rPr lang="en" sz="1600">
                <a:solidFill>
                  <a:srgbClr val="666666"/>
                </a:solidFill>
                <a:latin typeface="Open Sans"/>
                <a:ea typeface="Open Sans"/>
                <a:cs typeface="Open Sans"/>
                <a:sym typeface="Open Sans"/>
              </a:rPr>
              <a:t>Your money rolls over year to year and can be invested for long-term growth</a:t>
            </a:r>
            <a:endParaRPr sz="1600">
              <a:solidFill>
                <a:srgbClr val="666666"/>
              </a:solidFill>
              <a:latin typeface="Open Sans"/>
              <a:ea typeface="Open Sans"/>
              <a:cs typeface="Open Sans"/>
              <a:sym typeface="Open Sans"/>
            </a:endParaRPr>
          </a:p>
          <a:p>
            <a:pPr indent="-330200" lvl="0" marL="457200" rtl="0" algn="just">
              <a:lnSpc>
                <a:spcPct val="150000"/>
              </a:lnSpc>
              <a:spcBef>
                <a:spcPts val="0"/>
              </a:spcBef>
              <a:spcAft>
                <a:spcPts val="0"/>
              </a:spcAft>
              <a:buClr>
                <a:srgbClr val="F5DAAC"/>
              </a:buClr>
              <a:buSzPts val="1600"/>
              <a:buFont typeface="Open Sans"/>
              <a:buChar char="●"/>
            </a:pPr>
            <a:r>
              <a:rPr lang="en" sz="1600">
                <a:solidFill>
                  <a:srgbClr val="666666"/>
                </a:solidFill>
                <a:latin typeface="Open Sans"/>
                <a:ea typeface="Open Sans"/>
                <a:cs typeface="Open Sans"/>
                <a:sym typeface="Open Sans"/>
              </a:rPr>
              <a:t>Any money you put into your HSA reduces your federal income </a:t>
            </a:r>
            <a:endParaRPr sz="1600">
              <a:solidFill>
                <a:srgbClr val="666666"/>
              </a:solidFill>
              <a:latin typeface="Open Sans"/>
              <a:ea typeface="Open Sans"/>
              <a:cs typeface="Open Sans"/>
              <a:sym typeface="Open Sans"/>
            </a:endParaRPr>
          </a:p>
          <a:p>
            <a:pPr indent="-330200" lvl="0" marL="457200" rtl="0" algn="just">
              <a:lnSpc>
                <a:spcPct val="150000"/>
              </a:lnSpc>
              <a:spcBef>
                <a:spcPts val="0"/>
              </a:spcBef>
              <a:spcAft>
                <a:spcPts val="0"/>
              </a:spcAft>
              <a:buClr>
                <a:srgbClr val="F5DAAC"/>
              </a:buClr>
              <a:buSzPts val="1600"/>
              <a:buFont typeface="Open Sans"/>
              <a:buChar char="●"/>
            </a:pPr>
            <a:r>
              <a:rPr lang="en" sz="1600">
                <a:solidFill>
                  <a:srgbClr val="666666"/>
                </a:solidFill>
                <a:latin typeface="Open Sans"/>
                <a:ea typeface="Open Sans"/>
                <a:cs typeface="Open Sans"/>
                <a:sym typeface="Open Sans"/>
              </a:rPr>
              <a:t>Once you have a minimum of $500 in your HSA, you can choose to invest your funds using mutual fund investment options</a:t>
            </a:r>
            <a:endParaRPr sz="1600">
              <a:solidFill>
                <a:srgbClr val="666666"/>
              </a:solidFill>
              <a:latin typeface="Open Sans"/>
              <a:ea typeface="Open Sans"/>
              <a:cs typeface="Open Sans"/>
              <a:sym typeface="Open Sans"/>
            </a:endParaRPr>
          </a:p>
          <a:p>
            <a:pPr indent="0" lvl="0" marL="457200" rtl="0" algn="just">
              <a:lnSpc>
                <a:spcPct val="150000"/>
              </a:lnSpc>
              <a:spcBef>
                <a:spcPts val="0"/>
              </a:spcBef>
              <a:spcAft>
                <a:spcPts val="0"/>
              </a:spcAft>
              <a:buNone/>
            </a:pPr>
            <a:r>
              <a:t/>
            </a:r>
            <a:endParaRPr sz="1600">
              <a:solidFill>
                <a:srgbClr val="666666"/>
              </a:solidFill>
              <a:latin typeface="Open Sans"/>
              <a:ea typeface="Open Sans"/>
              <a:cs typeface="Open Sans"/>
              <a:sym typeface="Open Sa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19"/>
          <p:cNvSpPr/>
          <p:nvPr/>
        </p:nvSpPr>
        <p:spPr>
          <a:xfrm flipH="1">
            <a:off x="100" y="-4000"/>
            <a:ext cx="9144000" cy="359400"/>
          </a:xfrm>
          <a:prstGeom prst="rect">
            <a:avLst/>
          </a:prstGeom>
          <a:solidFill>
            <a:srgbClr val="0B72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9"/>
          <p:cNvSpPr txBox="1"/>
          <p:nvPr/>
        </p:nvSpPr>
        <p:spPr>
          <a:xfrm>
            <a:off x="85725" y="8371"/>
            <a:ext cx="5928000" cy="21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DM Serif Text"/>
                <a:ea typeface="DM Serif Text"/>
                <a:cs typeface="DM Serif Text"/>
                <a:sym typeface="DM Serif Text"/>
              </a:rPr>
              <a:t>Health Savings Account</a:t>
            </a:r>
            <a:endParaRPr sz="1000">
              <a:solidFill>
                <a:schemeClr val="lt1"/>
              </a:solidFill>
              <a:latin typeface="DM Serif Text"/>
              <a:ea typeface="DM Serif Text"/>
              <a:cs typeface="DM Serif Text"/>
              <a:sym typeface="DM Serif Text"/>
            </a:endParaRPr>
          </a:p>
        </p:txBody>
      </p:sp>
      <p:grpSp>
        <p:nvGrpSpPr>
          <p:cNvPr id="150" name="Google Shape;150;p19"/>
          <p:cNvGrpSpPr/>
          <p:nvPr/>
        </p:nvGrpSpPr>
        <p:grpSpPr>
          <a:xfrm>
            <a:off x="7921057" y="4774074"/>
            <a:ext cx="1007356" cy="187965"/>
            <a:chOff x="794550" y="2290675"/>
            <a:chExt cx="6090425" cy="1136425"/>
          </a:xfrm>
        </p:grpSpPr>
        <p:sp>
          <p:nvSpPr>
            <p:cNvPr id="151" name="Google Shape;151;p19"/>
            <p:cNvSpPr/>
            <p:nvPr/>
          </p:nvSpPr>
          <p:spPr>
            <a:xfrm>
              <a:off x="3452175" y="2635325"/>
              <a:ext cx="712875" cy="791775"/>
            </a:xfrm>
            <a:custGeom>
              <a:rect b="b" l="l" r="r" t="t"/>
              <a:pathLst>
                <a:path extrusionOk="0" h="31671" w="28515">
                  <a:moveTo>
                    <a:pt x="14784" y="4430"/>
                  </a:moveTo>
                  <a:lnTo>
                    <a:pt x="16334" y="4707"/>
                  </a:lnTo>
                  <a:lnTo>
                    <a:pt x="17773" y="5205"/>
                  </a:lnTo>
                  <a:lnTo>
                    <a:pt x="19047" y="5925"/>
                  </a:lnTo>
                  <a:lnTo>
                    <a:pt x="20099" y="6921"/>
                  </a:lnTo>
                  <a:lnTo>
                    <a:pt x="21040" y="8084"/>
                  </a:lnTo>
                  <a:lnTo>
                    <a:pt x="22037" y="10243"/>
                  </a:lnTo>
                  <a:lnTo>
                    <a:pt x="22424" y="11960"/>
                  </a:lnTo>
                  <a:lnTo>
                    <a:pt x="22424" y="12237"/>
                  </a:lnTo>
                  <a:lnTo>
                    <a:pt x="22314" y="12458"/>
                  </a:lnTo>
                  <a:lnTo>
                    <a:pt x="22092" y="12624"/>
                  </a:lnTo>
                  <a:lnTo>
                    <a:pt x="21871" y="12680"/>
                  </a:lnTo>
                  <a:lnTo>
                    <a:pt x="6645" y="12680"/>
                  </a:lnTo>
                  <a:lnTo>
                    <a:pt x="6645" y="12624"/>
                  </a:lnTo>
                  <a:lnTo>
                    <a:pt x="6423" y="12624"/>
                  </a:lnTo>
                  <a:lnTo>
                    <a:pt x="6202" y="12458"/>
                  </a:lnTo>
                  <a:lnTo>
                    <a:pt x="6091" y="12292"/>
                  </a:lnTo>
                  <a:lnTo>
                    <a:pt x="6091" y="12071"/>
                  </a:lnTo>
                  <a:lnTo>
                    <a:pt x="6312" y="10686"/>
                  </a:lnTo>
                  <a:lnTo>
                    <a:pt x="7475" y="7973"/>
                  </a:lnTo>
                  <a:lnTo>
                    <a:pt x="8915" y="6312"/>
                  </a:lnTo>
                  <a:lnTo>
                    <a:pt x="10077" y="5427"/>
                  </a:lnTo>
                  <a:lnTo>
                    <a:pt x="11462" y="4818"/>
                  </a:lnTo>
                  <a:lnTo>
                    <a:pt x="13012" y="4430"/>
                  </a:lnTo>
                  <a:close/>
                  <a:moveTo>
                    <a:pt x="13953" y="1"/>
                  </a:moveTo>
                  <a:lnTo>
                    <a:pt x="11738" y="222"/>
                  </a:lnTo>
                  <a:lnTo>
                    <a:pt x="9911" y="499"/>
                  </a:lnTo>
                  <a:lnTo>
                    <a:pt x="6755" y="1717"/>
                  </a:lnTo>
                  <a:lnTo>
                    <a:pt x="4208" y="3655"/>
                  </a:lnTo>
                  <a:lnTo>
                    <a:pt x="2271" y="6257"/>
                  </a:lnTo>
                  <a:lnTo>
                    <a:pt x="1551" y="7863"/>
                  </a:lnTo>
                  <a:lnTo>
                    <a:pt x="886" y="9579"/>
                  </a:lnTo>
                  <a:lnTo>
                    <a:pt x="167" y="12956"/>
                  </a:lnTo>
                  <a:lnTo>
                    <a:pt x="1" y="16445"/>
                  </a:lnTo>
                  <a:lnTo>
                    <a:pt x="388" y="19933"/>
                  </a:lnTo>
                  <a:lnTo>
                    <a:pt x="886" y="21704"/>
                  </a:lnTo>
                  <a:lnTo>
                    <a:pt x="1385" y="23310"/>
                  </a:lnTo>
                  <a:lnTo>
                    <a:pt x="2935" y="26078"/>
                  </a:lnTo>
                  <a:lnTo>
                    <a:pt x="3932" y="27241"/>
                  </a:lnTo>
                  <a:lnTo>
                    <a:pt x="4485" y="27795"/>
                  </a:lnTo>
                  <a:lnTo>
                    <a:pt x="6811" y="29622"/>
                  </a:lnTo>
                  <a:lnTo>
                    <a:pt x="8583" y="30508"/>
                  </a:lnTo>
                  <a:lnTo>
                    <a:pt x="9524" y="30895"/>
                  </a:lnTo>
                  <a:lnTo>
                    <a:pt x="11406" y="31394"/>
                  </a:lnTo>
                  <a:lnTo>
                    <a:pt x="12403" y="31560"/>
                  </a:lnTo>
                  <a:lnTo>
                    <a:pt x="13399" y="31615"/>
                  </a:lnTo>
                  <a:lnTo>
                    <a:pt x="14230" y="31670"/>
                  </a:lnTo>
                  <a:lnTo>
                    <a:pt x="15503" y="31615"/>
                  </a:lnTo>
                  <a:lnTo>
                    <a:pt x="17164" y="31449"/>
                  </a:lnTo>
                  <a:lnTo>
                    <a:pt x="18382" y="31283"/>
                  </a:lnTo>
                  <a:lnTo>
                    <a:pt x="21206" y="30452"/>
                  </a:lnTo>
                  <a:lnTo>
                    <a:pt x="23255" y="29179"/>
                  </a:lnTo>
                  <a:lnTo>
                    <a:pt x="24196" y="28293"/>
                  </a:lnTo>
                  <a:lnTo>
                    <a:pt x="24971" y="27518"/>
                  </a:lnTo>
                  <a:lnTo>
                    <a:pt x="26245" y="25746"/>
                  </a:lnTo>
                  <a:lnTo>
                    <a:pt x="26964" y="24473"/>
                  </a:lnTo>
                  <a:lnTo>
                    <a:pt x="27407" y="23642"/>
                  </a:lnTo>
                  <a:lnTo>
                    <a:pt x="27684" y="22756"/>
                  </a:lnTo>
                  <a:lnTo>
                    <a:pt x="27795" y="22147"/>
                  </a:lnTo>
                  <a:lnTo>
                    <a:pt x="27573" y="21594"/>
                  </a:lnTo>
                  <a:lnTo>
                    <a:pt x="27186" y="21151"/>
                  </a:lnTo>
                  <a:lnTo>
                    <a:pt x="26577" y="20985"/>
                  </a:lnTo>
                  <a:lnTo>
                    <a:pt x="23975" y="20708"/>
                  </a:lnTo>
                  <a:lnTo>
                    <a:pt x="23532" y="20708"/>
                  </a:lnTo>
                  <a:lnTo>
                    <a:pt x="22757" y="21206"/>
                  </a:lnTo>
                  <a:lnTo>
                    <a:pt x="22590" y="21594"/>
                  </a:lnTo>
                  <a:lnTo>
                    <a:pt x="22258" y="22535"/>
                  </a:lnTo>
                  <a:lnTo>
                    <a:pt x="21428" y="24030"/>
                  </a:lnTo>
                  <a:lnTo>
                    <a:pt x="20376" y="25248"/>
                  </a:lnTo>
                  <a:lnTo>
                    <a:pt x="19102" y="26189"/>
                  </a:lnTo>
                  <a:lnTo>
                    <a:pt x="18382" y="26521"/>
                  </a:lnTo>
                  <a:lnTo>
                    <a:pt x="17497" y="26854"/>
                  </a:lnTo>
                  <a:lnTo>
                    <a:pt x="15670" y="27241"/>
                  </a:lnTo>
                  <a:lnTo>
                    <a:pt x="13842" y="27296"/>
                  </a:lnTo>
                  <a:lnTo>
                    <a:pt x="12071" y="26909"/>
                  </a:lnTo>
                  <a:lnTo>
                    <a:pt x="11185" y="26521"/>
                  </a:lnTo>
                  <a:lnTo>
                    <a:pt x="10410" y="26134"/>
                  </a:lnTo>
                  <a:lnTo>
                    <a:pt x="8970" y="25026"/>
                  </a:lnTo>
                  <a:lnTo>
                    <a:pt x="7752" y="23642"/>
                  </a:lnTo>
                  <a:lnTo>
                    <a:pt x="6866" y="21981"/>
                  </a:lnTo>
                  <a:lnTo>
                    <a:pt x="6534" y="21095"/>
                  </a:lnTo>
                  <a:lnTo>
                    <a:pt x="6091" y="19324"/>
                  </a:lnTo>
                  <a:lnTo>
                    <a:pt x="5980" y="17663"/>
                  </a:lnTo>
                  <a:lnTo>
                    <a:pt x="5980" y="17441"/>
                  </a:lnTo>
                  <a:lnTo>
                    <a:pt x="6146" y="17275"/>
                  </a:lnTo>
                  <a:lnTo>
                    <a:pt x="6312" y="17164"/>
                  </a:lnTo>
                  <a:lnTo>
                    <a:pt x="27075" y="17164"/>
                  </a:lnTo>
                  <a:lnTo>
                    <a:pt x="27629" y="17054"/>
                  </a:lnTo>
                  <a:lnTo>
                    <a:pt x="28404" y="16278"/>
                  </a:lnTo>
                  <a:lnTo>
                    <a:pt x="28515" y="15669"/>
                  </a:lnTo>
                  <a:lnTo>
                    <a:pt x="28459" y="14230"/>
                  </a:lnTo>
                  <a:lnTo>
                    <a:pt x="28127" y="11572"/>
                  </a:lnTo>
                  <a:lnTo>
                    <a:pt x="27850" y="10299"/>
                  </a:lnTo>
                  <a:lnTo>
                    <a:pt x="27297" y="8472"/>
                  </a:lnTo>
                  <a:lnTo>
                    <a:pt x="25802" y="5482"/>
                  </a:lnTo>
                  <a:lnTo>
                    <a:pt x="23753" y="3157"/>
                  </a:lnTo>
                  <a:lnTo>
                    <a:pt x="21151" y="1385"/>
                  </a:lnTo>
                  <a:lnTo>
                    <a:pt x="19601" y="831"/>
                  </a:lnTo>
                  <a:lnTo>
                    <a:pt x="17829" y="277"/>
                  </a:lnTo>
                  <a:lnTo>
                    <a:pt x="13953"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9"/>
            <p:cNvSpPr/>
            <p:nvPr/>
          </p:nvSpPr>
          <p:spPr>
            <a:xfrm>
              <a:off x="2378050" y="2636725"/>
              <a:ext cx="1021550" cy="769600"/>
            </a:xfrm>
            <a:custGeom>
              <a:rect b="b" l="l" r="r" t="t"/>
              <a:pathLst>
                <a:path extrusionOk="0" h="30784" w="40862">
                  <a:moveTo>
                    <a:pt x="12292" y="0"/>
                  </a:moveTo>
                  <a:lnTo>
                    <a:pt x="9856" y="609"/>
                  </a:lnTo>
                  <a:lnTo>
                    <a:pt x="7752" y="1716"/>
                  </a:lnTo>
                  <a:lnTo>
                    <a:pt x="5980" y="3211"/>
                  </a:lnTo>
                  <a:lnTo>
                    <a:pt x="5205" y="3986"/>
                  </a:lnTo>
                  <a:lnTo>
                    <a:pt x="5094" y="4042"/>
                  </a:lnTo>
                  <a:lnTo>
                    <a:pt x="5039" y="4042"/>
                  </a:lnTo>
                  <a:lnTo>
                    <a:pt x="4984" y="3931"/>
                  </a:lnTo>
                  <a:lnTo>
                    <a:pt x="4984" y="1882"/>
                  </a:lnTo>
                  <a:lnTo>
                    <a:pt x="4928" y="1384"/>
                  </a:lnTo>
                  <a:lnTo>
                    <a:pt x="4319" y="775"/>
                  </a:lnTo>
                  <a:lnTo>
                    <a:pt x="3876" y="720"/>
                  </a:lnTo>
                  <a:lnTo>
                    <a:pt x="1108" y="720"/>
                  </a:lnTo>
                  <a:lnTo>
                    <a:pt x="665" y="775"/>
                  </a:lnTo>
                  <a:lnTo>
                    <a:pt x="56" y="1384"/>
                  </a:lnTo>
                  <a:lnTo>
                    <a:pt x="1" y="1882"/>
                  </a:lnTo>
                  <a:lnTo>
                    <a:pt x="1" y="29455"/>
                  </a:lnTo>
                  <a:lnTo>
                    <a:pt x="56" y="30009"/>
                  </a:lnTo>
                  <a:lnTo>
                    <a:pt x="776" y="30673"/>
                  </a:lnTo>
                  <a:lnTo>
                    <a:pt x="1274" y="30784"/>
                  </a:lnTo>
                  <a:lnTo>
                    <a:pt x="4153" y="30784"/>
                  </a:lnTo>
                  <a:lnTo>
                    <a:pt x="4652" y="30673"/>
                  </a:lnTo>
                  <a:lnTo>
                    <a:pt x="5371" y="29953"/>
                  </a:lnTo>
                  <a:lnTo>
                    <a:pt x="5427" y="29455"/>
                  </a:lnTo>
                  <a:lnTo>
                    <a:pt x="5427" y="29344"/>
                  </a:lnTo>
                  <a:lnTo>
                    <a:pt x="5427" y="24140"/>
                  </a:lnTo>
                  <a:lnTo>
                    <a:pt x="5427" y="17773"/>
                  </a:lnTo>
                  <a:lnTo>
                    <a:pt x="5427" y="11350"/>
                  </a:lnTo>
                  <a:lnTo>
                    <a:pt x="5427" y="10575"/>
                  </a:lnTo>
                  <a:lnTo>
                    <a:pt x="5759" y="9136"/>
                  </a:lnTo>
                  <a:lnTo>
                    <a:pt x="6368" y="7917"/>
                  </a:lnTo>
                  <a:lnTo>
                    <a:pt x="7309" y="6921"/>
                  </a:lnTo>
                  <a:lnTo>
                    <a:pt x="7918" y="6478"/>
                  </a:lnTo>
                  <a:lnTo>
                    <a:pt x="8583" y="6090"/>
                  </a:lnTo>
                  <a:lnTo>
                    <a:pt x="9967" y="5481"/>
                  </a:lnTo>
                  <a:lnTo>
                    <a:pt x="11406" y="5149"/>
                  </a:lnTo>
                  <a:lnTo>
                    <a:pt x="12957" y="5094"/>
                  </a:lnTo>
                  <a:lnTo>
                    <a:pt x="13732" y="5204"/>
                  </a:lnTo>
                  <a:lnTo>
                    <a:pt x="14507" y="5371"/>
                  </a:lnTo>
                  <a:lnTo>
                    <a:pt x="15725" y="5869"/>
                  </a:lnTo>
                  <a:lnTo>
                    <a:pt x="16611" y="6755"/>
                  </a:lnTo>
                  <a:lnTo>
                    <a:pt x="17220" y="7973"/>
                  </a:lnTo>
                  <a:lnTo>
                    <a:pt x="17441" y="8803"/>
                  </a:lnTo>
                  <a:lnTo>
                    <a:pt x="17607" y="9911"/>
                  </a:lnTo>
                  <a:lnTo>
                    <a:pt x="17607" y="10907"/>
                  </a:lnTo>
                  <a:lnTo>
                    <a:pt x="17607" y="16610"/>
                  </a:lnTo>
                  <a:lnTo>
                    <a:pt x="17607" y="23033"/>
                  </a:lnTo>
                  <a:lnTo>
                    <a:pt x="17607" y="29455"/>
                  </a:lnTo>
                  <a:lnTo>
                    <a:pt x="17663" y="30009"/>
                  </a:lnTo>
                  <a:lnTo>
                    <a:pt x="18383" y="30729"/>
                  </a:lnTo>
                  <a:lnTo>
                    <a:pt x="18881" y="30784"/>
                  </a:lnTo>
                  <a:lnTo>
                    <a:pt x="21926" y="30784"/>
                  </a:lnTo>
                  <a:lnTo>
                    <a:pt x="22424" y="30729"/>
                  </a:lnTo>
                  <a:lnTo>
                    <a:pt x="23089" y="30009"/>
                  </a:lnTo>
                  <a:lnTo>
                    <a:pt x="23200" y="29510"/>
                  </a:lnTo>
                  <a:lnTo>
                    <a:pt x="23200" y="24361"/>
                  </a:lnTo>
                  <a:lnTo>
                    <a:pt x="23200" y="17773"/>
                  </a:lnTo>
                  <a:lnTo>
                    <a:pt x="23144" y="11129"/>
                  </a:lnTo>
                  <a:lnTo>
                    <a:pt x="23200" y="10409"/>
                  </a:lnTo>
                  <a:lnTo>
                    <a:pt x="23476" y="9080"/>
                  </a:lnTo>
                  <a:lnTo>
                    <a:pt x="24085" y="7973"/>
                  </a:lnTo>
                  <a:lnTo>
                    <a:pt x="24916" y="6976"/>
                  </a:lnTo>
                  <a:lnTo>
                    <a:pt x="25470" y="6533"/>
                  </a:lnTo>
                  <a:lnTo>
                    <a:pt x="26079" y="6201"/>
                  </a:lnTo>
                  <a:lnTo>
                    <a:pt x="27463" y="5592"/>
                  </a:lnTo>
                  <a:lnTo>
                    <a:pt x="28238" y="5426"/>
                  </a:lnTo>
                  <a:lnTo>
                    <a:pt x="29622" y="5149"/>
                  </a:lnTo>
                  <a:lnTo>
                    <a:pt x="31892" y="5260"/>
                  </a:lnTo>
                  <a:lnTo>
                    <a:pt x="33609" y="5980"/>
                  </a:lnTo>
                  <a:lnTo>
                    <a:pt x="34771" y="7475"/>
                  </a:lnTo>
                  <a:lnTo>
                    <a:pt x="35103" y="8526"/>
                  </a:lnTo>
                  <a:lnTo>
                    <a:pt x="35325" y="10298"/>
                  </a:lnTo>
                  <a:lnTo>
                    <a:pt x="35325" y="11295"/>
                  </a:lnTo>
                  <a:lnTo>
                    <a:pt x="35325" y="19268"/>
                  </a:lnTo>
                  <a:lnTo>
                    <a:pt x="35325" y="24417"/>
                  </a:lnTo>
                  <a:lnTo>
                    <a:pt x="35325" y="29510"/>
                  </a:lnTo>
                  <a:lnTo>
                    <a:pt x="35380" y="30009"/>
                  </a:lnTo>
                  <a:lnTo>
                    <a:pt x="36045" y="30673"/>
                  </a:lnTo>
                  <a:lnTo>
                    <a:pt x="36543" y="30729"/>
                  </a:lnTo>
                  <a:lnTo>
                    <a:pt x="39920" y="30729"/>
                  </a:lnTo>
                  <a:lnTo>
                    <a:pt x="40308" y="30673"/>
                  </a:lnTo>
                  <a:lnTo>
                    <a:pt x="40806" y="30175"/>
                  </a:lnTo>
                  <a:lnTo>
                    <a:pt x="40862" y="29787"/>
                  </a:lnTo>
                  <a:lnTo>
                    <a:pt x="40862" y="10298"/>
                  </a:lnTo>
                  <a:lnTo>
                    <a:pt x="40806" y="8969"/>
                  </a:lnTo>
                  <a:lnTo>
                    <a:pt x="40529" y="7308"/>
                  </a:lnTo>
                  <a:lnTo>
                    <a:pt x="40197" y="5924"/>
                  </a:lnTo>
                  <a:lnTo>
                    <a:pt x="39035" y="3543"/>
                  </a:lnTo>
                  <a:lnTo>
                    <a:pt x="37263" y="1716"/>
                  </a:lnTo>
                  <a:lnTo>
                    <a:pt x="34993" y="498"/>
                  </a:lnTo>
                  <a:lnTo>
                    <a:pt x="33664" y="166"/>
                  </a:lnTo>
                  <a:lnTo>
                    <a:pt x="32390" y="0"/>
                  </a:lnTo>
                  <a:lnTo>
                    <a:pt x="29899" y="55"/>
                  </a:lnTo>
                  <a:lnTo>
                    <a:pt x="27574" y="664"/>
                  </a:lnTo>
                  <a:lnTo>
                    <a:pt x="25303" y="1827"/>
                  </a:lnTo>
                  <a:lnTo>
                    <a:pt x="24196" y="2658"/>
                  </a:lnTo>
                  <a:lnTo>
                    <a:pt x="23089" y="3599"/>
                  </a:lnTo>
                  <a:lnTo>
                    <a:pt x="22092" y="4762"/>
                  </a:lnTo>
                  <a:lnTo>
                    <a:pt x="22037" y="4762"/>
                  </a:lnTo>
                  <a:lnTo>
                    <a:pt x="21981" y="4817"/>
                  </a:lnTo>
                  <a:lnTo>
                    <a:pt x="21926" y="4762"/>
                  </a:lnTo>
                  <a:lnTo>
                    <a:pt x="21926" y="4706"/>
                  </a:lnTo>
                  <a:lnTo>
                    <a:pt x="21262" y="3654"/>
                  </a:lnTo>
                  <a:lnTo>
                    <a:pt x="19656" y="1938"/>
                  </a:lnTo>
                  <a:lnTo>
                    <a:pt x="17607" y="775"/>
                  </a:lnTo>
                  <a:lnTo>
                    <a:pt x="15116" y="111"/>
                  </a:lnTo>
                  <a:lnTo>
                    <a:pt x="13732"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9"/>
            <p:cNvSpPr/>
            <p:nvPr/>
          </p:nvSpPr>
          <p:spPr>
            <a:xfrm>
              <a:off x="6307750" y="2654700"/>
              <a:ext cx="577225" cy="751625"/>
            </a:xfrm>
            <a:custGeom>
              <a:rect b="b" l="l" r="r" t="t"/>
              <a:pathLst>
                <a:path extrusionOk="0" h="30065" w="23089">
                  <a:moveTo>
                    <a:pt x="1384" y="1"/>
                  </a:moveTo>
                  <a:lnTo>
                    <a:pt x="1107" y="56"/>
                  </a:lnTo>
                  <a:lnTo>
                    <a:pt x="664" y="278"/>
                  </a:lnTo>
                  <a:lnTo>
                    <a:pt x="498" y="499"/>
                  </a:lnTo>
                  <a:lnTo>
                    <a:pt x="388" y="776"/>
                  </a:lnTo>
                  <a:lnTo>
                    <a:pt x="388" y="1274"/>
                  </a:lnTo>
                  <a:lnTo>
                    <a:pt x="498" y="1496"/>
                  </a:lnTo>
                  <a:lnTo>
                    <a:pt x="8194" y="14562"/>
                  </a:lnTo>
                  <a:lnTo>
                    <a:pt x="8305" y="14839"/>
                  </a:lnTo>
                  <a:lnTo>
                    <a:pt x="8194" y="15116"/>
                  </a:lnTo>
                  <a:lnTo>
                    <a:pt x="111" y="28515"/>
                  </a:lnTo>
                  <a:lnTo>
                    <a:pt x="0" y="28736"/>
                  </a:lnTo>
                  <a:lnTo>
                    <a:pt x="0" y="29290"/>
                  </a:lnTo>
                  <a:lnTo>
                    <a:pt x="111" y="29511"/>
                  </a:lnTo>
                  <a:lnTo>
                    <a:pt x="277" y="29733"/>
                  </a:lnTo>
                  <a:lnTo>
                    <a:pt x="720" y="30010"/>
                  </a:lnTo>
                  <a:lnTo>
                    <a:pt x="4817" y="30010"/>
                  </a:lnTo>
                  <a:lnTo>
                    <a:pt x="5315" y="29954"/>
                  </a:lnTo>
                  <a:lnTo>
                    <a:pt x="5648" y="29567"/>
                  </a:lnTo>
                  <a:lnTo>
                    <a:pt x="11074" y="20597"/>
                  </a:lnTo>
                  <a:lnTo>
                    <a:pt x="11295" y="20431"/>
                  </a:lnTo>
                  <a:lnTo>
                    <a:pt x="11572" y="20376"/>
                  </a:lnTo>
                  <a:lnTo>
                    <a:pt x="11849" y="20431"/>
                  </a:lnTo>
                  <a:lnTo>
                    <a:pt x="12015" y="20653"/>
                  </a:lnTo>
                  <a:lnTo>
                    <a:pt x="17330" y="29567"/>
                  </a:lnTo>
                  <a:lnTo>
                    <a:pt x="17662" y="29954"/>
                  </a:lnTo>
                  <a:lnTo>
                    <a:pt x="18161" y="30065"/>
                  </a:lnTo>
                  <a:lnTo>
                    <a:pt x="22424" y="30065"/>
                  </a:lnTo>
                  <a:lnTo>
                    <a:pt x="22811" y="29788"/>
                  </a:lnTo>
                  <a:lnTo>
                    <a:pt x="22977" y="29567"/>
                  </a:lnTo>
                  <a:lnTo>
                    <a:pt x="23088" y="29290"/>
                  </a:lnTo>
                  <a:lnTo>
                    <a:pt x="23088" y="28791"/>
                  </a:lnTo>
                  <a:lnTo>
                    <a:pt x="22977" y="28570"/>
                  </a:lnTo>
                  <a:lnTo>
                    <a:pt x="14838" y="15116"/>
                  </a:lnTo>
                  <a:lnTo>
                    <a:pt x="14728" y="14839"/>
                  </a:lnTo>
                  <a:lnTo>
                    <a:pt x="14838" y="14562"/>
                  </a:lnTo>
                  <a:lnTo>
                    <a:pt x="22922" y="1496"/>
                  </a:lnTo>
                  <a:lnTo>
                    <a:pt x="23033" y="1274"/>
                  </a:lnTo>
                  <a:lnTo>
                    <a:pt x="23088" y="721"/>
                  </a:lnTo>
                  <a:lnTo>
                    <a:pt x="22977" y="499"/>
                  </a:lnTo>
                  <a:lnTo>
                    <a:pt x="22811" y="278"/>
                  </a:lnTo>
                  <a:lnTo>
                    <a:pt x="22368" y="1"/>
                  </a:lnTo>
                  <a:lnTo>
                    <a:pt x="18161" y="1"/>
                  </a:lnTo>
                  <a:lnTo>
                    <a:pt x="17662" y="56"/>
                  </a:lnTo>
                  <a:lnTo>
                    <a:pt x="17330" y="444"/>
                  </a:lnTo>
                  <a:lnTo>
                    <a:pt x="12015" y="9081"/>
                  </a:lnTo>
                  <a:lnTo>
                    <a:pt x="11849" y="9302"/>
                  </a:lnTo>
                  <a:lnTo>
                    <a:pt x="11572" y="9358"/>
                  </a:lnTo>
                  <a:lnTo>
                    <a:pt x="11295" y="9302"/>
                  </a:lnTo>
                  <a:lnTo>
                    <a:pt x="11129" y="9081"/>
                  </a:lnTo>
                  <a:lnTo>
                    <a:pt x="6201" y="499"/>
                  </a:lnTo>
                  <a:lnTo>
                    <a:pt x="6035" y="278"/>
                  </a:lnTo>
                  <a:lnTo>
                    <a:pt x="5592" y="56"/>
                  </a:lnTo>
                  <a:lnTo>
                    <a:pt x="5315"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9"/>
            <p:cNvSpPr/>
            <p:nvPr/>
          </p:nvSpPr>
          <p:spPr>
            <a:xfrm>
              <a:off x="4916650" y="2290675"/>
              <a:ext cx="418025" cy="1114275"/>
            </a:xfrm>
            <a:custGeom>
              <a:rect b="b" l="l" r="r" t="t"/>
              <a:pathLst>
                <a:path extrusionOk="0" h="44571" w="16721">
                  <a:moveTo>
                    <a:pt x="12956" y="0"/>
                  </a:moveTo>
                  <a:lnTo>
                    <a:pt x="11959" y="56"/>
                  </a:lnTo>
                  <a:lnTo>
                    <a:pt x="10575" y="277"/>
                  </a:lnTo>
                  <a:lnTo>
                    <a:pt x="8361" y="1052"/>
                  </a:lnTo>
                  <a:lnTo>
                    <a:pt x="6699" y="2436"/>
                  </a:lnTo>
                  <a:lnTo>
                    <a:pt x="5592" y="4430"/>
                  </a:lnTo>
                  <a:lnTo>
                    <a:pt x="5260" y="5703"/>
                  </a:lnTo>
                  <a:lnTo>
                    <a:pt x="4983" y="7143"/>
                  </a:lnTo>
                  <a:lnTo>
                    <a:pt x="4817" y="10022"/>
                  </a:lnTo>
                  <a:lnTo>
                    <a:pt x="4817" y="11406"/>
                  </a:lnTo>
                  <a:lnTo>
                    <a:pt x="4817" y="14063"/>
                  </a:lnTo>
                  <a:lnTo>
                    <a:pt x="4817" y="14230"/>
                  </a:lnTo>
                  <a:lnTo>
                    <a:pt x="4540" y="14506"/>
                  </a:lnTo>
                  <a:lnTo>
                    <a:pt x="4319" y="14562"/>
                  </a:lnTo>
                  <a:lnTo>
                    <a:pt x="1218" y="14562"/>
                  </a:lnTo>
                  <a:lnTo>
                    <a:pt x="720" y="14617"/>
                  </a:lnTo>
                  <a:lnTo>
                    <a:pt x="55" y="15282"/>
                  </a:lnTo>
                  <a:lnTo>
                    <a:pt x="0" y="15724"/>
                  </a:lnTo>
                  <a:lnTo>
                    <a:pt x="0" y="18105"/>
                  </a:lnTo>
                  <a:lnTo>
                    <a:pt x="55" y="18548"/>
                  </a:lnTo>
                  <a:lnTo>
                    <a:pt x="720" y="19213"/>
                  </a:lnTo>
                  <a:lnTo>
                    <a:pt x="1218" y="19323"/>
                  </a:lnTo>
                  <a:lnTo>
                    <a:pt x="4540" y="19323"/>
                  </a:lnTo>
                  <a:lnTo>
                    <a:pt x="4817" y="19600"/>
                  </a:lnTo>
                  <a:lnTo>
                    <a:pt x="4872" y="19822"/>
                  </a:lnTo>
                  <a:lnTo>
                    <a:pt x="4872" y="43408"/>
                  </a:lnTo>
                  <a:lnTo>
                    <a:pt x="4928" y="43851"/>
                  </a:lnTo>
                  <a:lnTo>
                    <a:pt x="5592" y="44515"/>
                  </a:lnTo>
                  <a:lnTo>
                    <a:pt x="6035" y="44571"/>
                  </a:lnTo>
                  <a:lnTo>
                    <a:pt x="9191" y="44571"/>
                  </a:lnTo>
                  <a:lnTo>
                    <a:pt x="9689" y="44515"/>
                  </a:lnTo>
                  <a:lnTo>
                    <a:pt x="10354" y="43851"/>
                  </a:lnTo>
                  <a:lnTo>
                    <a:pt x="10409" y="43408"/>
                  </a:lnTo>
                  <a:lnTo>
                    <a:pt x="10409" y="19766"/>
                  </a:lnTo>
                  <a:lnTo>
                    <a:pt x="10464" y="19545"/>
                  </a:lnTo>
                  <a:lnTo>
                    <a:pt x="10741" y="19268"/>
                  </a:lnTo>
                  <a:lnTo>
                    <a:pt x="14672" y="19268"/>
                  </a:lnTo>
                  <a:lnTo>
                    <a:pt x="15115" y="19157"/>
                  </a:lnTo>
                  <a:lnTo>
                    <a:pt x="15780" y="18493"/>
                  </a:lnTo>
                  <a:lnTo>
                    <a:pt x="15835" y="18050"/>
                  </a:lnTo>
                  <a:lnTo>
                    <a:pt x="15835" y="15724"/>
                  </a:lnTo>
                  <a:lnTo>
                    <a:pt x="15780" y="15226"/>
                  </a:lnTo>
                  <a:lnTo>
                    <a:pt x="15115" y="14562"/>
                  </a:lnTo>
                  <a:lnTo>
                    <a:pt x="14672" y="14506"/>
                  </a:lnTo>
                  <a:lnTo>
                    <a:pt x="10686" y="14506"/>
                  </a:lnTo>
                  <a:lnTo>
                    <a:pt x="10409" y="14230"/>
                  </a:lnTo>
                  <a:lnTo>
                    <a:pt x="10409" y="14008"/>
                  </a:lnTo>
                  <a:lnTo>
                    <a:pt x="10409" y="13067"/>
                  </a:lnTo>
                  <a:lnTo>
                    <a:pt x="10354" y="12126"/>
                  </a:lnTo>
                  <a:lnTo>
                    <a:pt x="10298" y="9634"/>
                  </a:lnTo>
                  <a:lnTo>
                    <a:pt x="10464" y="7198"/>
                  </a:lnTo>
                  <a:lnTo>
                    <a:pt x="10575" y="6534"/>
                  </a:lnTo>
                  <a:lnTo>
                    <a:pt x="10963" y="5592"/>
                  </a:lnTo>
                  <a:lnTo>
                    <a:pt x="11683" y="4928"/>
                  </a:lnTo>
                  <a:lnTo>
                    <a:pt x="12735" y="4540"/>
                  </a:lnTo>
                  <a:lnTo>
                    <a:pt x="13399" y="4430"/>
                  </a:lnTo>
                  <a:lnTo>
                    <a:pt x="14229" y="4374"/>
                  </a:lnTo>
                  <a:lnTo>
                    <a:pt x="15115" y="4485"/>
                  </a:lnTo>
                  <a:lnTo>
                    <a:pt x="15392" y="4540"/>
                  </a:lnTo>
                  <a:lnTo>
                    <a:pt x="15946" y="4485"/>
                  </a:lnTo>
                  <a:lnTo>
                    <a:pt x="16333" y="4208"/>
                  </a:lnTo>
                  <a:lnTo>
                    <a:pt x="16666" y="3821"/>
                  </a:lnTo>
                  <a:lnTo>
                    <a:pt x="16721" y="3322"/>
                  </a:lnTo>
                  <a:lnTo>
                    <a:pt x="16721" y="1440"/>
                  </a:lnTo>
                  <a:lnTo>
                    <a:pt x="16721" y="997"/>
                  </a:lnTo>
                  <a:lnTo>
                    <a:pt x="16167" y="388"/>
                  </a:lnTo>
                  <a:lnTo>
                    <a:pt x="15780" y="222"/>
                  </a:lnTo>
                  <a:lnTo>
                    <a:pt x="14894" y="56"/>
                  </a:lnTo>
                  <a:lnTo>
                    <a:pt x="12956"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9"/>
            <p:cNvSpPr/>
            <p:nvPr/>
          </p:nvSpPr>
          <p:spPr>
            <a:xfrm>
              <a:off x="5402475" y="2293450"/>
              <a:ext cx="137075" cy="1111500"/>
            </a:xfrm>
            <a:custGeom>
              <a:rect b="b" l="l" r="r" t="t"/>
              <a:pathLst>
                <a:path extrusionOk="0" h="44460" w="5483">
                  <a:moveTo>
                    <a:pt x="1219" y="0"/>
                  </a:moveTo>
                  <a:lnTo>
                    <a:pt x="721" y="55"/>
                  </a:lnTo>
                  <a:lnTo>
                    <a:pt x="112" y="664"/>
                  </a:lnTo>
                  <a:lnTo>
                    <a:pt x="1" y="1163"/>
                  </a:lnTo>
                  <a:lnTo>
                    <a:pt x="1" y="43297"/>
                  </a:lnTo>
                  <a:lnTo>
                    <a:pt x="112" y="43740"/>
                  </a:lnTo>
                  <a:lnTo>
                    <a:pt x="721" y="44404"/>
                  </a:lnTo>
                  <a:lnTo>
                    <a:pt x="1219" y="44460"/>
                  </a:lnTo>
                  <a:lnTo>
                    <a:pt x="4264" y="44460"/>
                  </a:lnTo>
                  <a:lnTo>
                    <a:pt x="4763" y="44404"/>
                  </a:lnTo>
                  <a:lnTo>
                    <a:pt x="5372" y="43740"/>
                  </a:lnTo>
                  <a:lnTo>
                    <a:pt x="5482" y="43297"/>
                  </a:lnTo>
                  <a:lnTo>
                    <a:pt x="5482" y="1163"/>
                  </a:lnTo>
                  <a:lnTo>
                    <a:pt x="5372" y="664"/>
                  </a:lnTo>
                  <a:lnTo>
                    <a:pt x="4763" y="55"/>
                  </a:lnTo>
                  <a:lnTo>
                    <a:pt x="4264"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9"/>
            <p:cNvSpPr/>
            <p:nvPr/>
          </p:nvSpPr>
          <p:spPr>
            <a:xfrm>
              <a:off x="4219025" y="2646400"/>
              <a:ext cx="401425" cy="759925"/>
            </a:xfrm>
            <a:custGeom>
              <a:rect b="b" l="l" r="r" t="t"/>
              <a:pathLst>
                <a:path extrusionOk="0" h="30397" w="16057">
                  <a:moveTo>
                    <a:pt x="15005" y="1"/>
                  </a:moveTo>
                  <a:lnTo>
                    <a:pt x="13399" y="56"/>
                  </a:lnTo>
                  <a:lnTo>
                    <a:pt x="10575" y="720"/>
                  </a:lnTo>
                  <a:lnTo>
                    <a:pt x="8194" y="1994"/>
                  </a:lnTo>
                  <a:lnTo>
                    <a:pt x="6256" y="3876"/>
                  </a:lnTo>
                  <a:lnTo>
                    <a:pt x="5481" y="5094"/>
                  </a:lnTo>
                  <a:lnTo>
                    <a:pt x="5481" y="4873"/>
                  </a:lnTo>
                  <a:lnTo>
                    <a:pt x="5481" y="4541"/>
                  </a:lnTo>
                  <a:lnTo>
                    <a:pt x="5481" y="1551"/>
                  </a:lnTo>
                  <a:lnTo>
                    <a:pt x="5426" y="1053"/>
                  </a:lnTo>
                  <a:lnTo>
                    <a:pt x="4762" y="388"/>
                  </a:lnTo>
                  <a:lnTo>
                    <a:pt x="4263" y="333"/>
                  </a:lnTo>
                  <a:lnTo>
                    <a:pt x="1218" y="333"/>
                  </a:lnTo>
                  <a:lnTo>
                    <a:pt x="720" y="388"/>
                  </a:lnTo>
                  <a:lnTo>
                    <a:pt x="55" y="1053"/>
                  </a:lnTo>
                  <a:lnTo>
                    <a:pt x="0" y="1551"/>
                  </a:lnTo>
                  <a:lnTo>
                    <a:pt x="0" y="29234"/>
                  </a:lnTo>
                  <a:lnTo>
                    <a:pt x="55" y="29677"/>
                  </a:lnTo>
                  <a:lnTo>
                    <a:pt x="720" y="30286"/>
                  </a:lnTo>
                  <a:lnTo>
                    <a:pt x="1163" y="30397"/>
                  </a:lnTo>
                  <a:lnTo>
                    <a:pt x="4374" y="30397"/>
                  </a:lnTo>
                  <a:lnTo>
                    <a:pt x="4817" y="30342"/>
                  </a:lnTo>
                  <a:lnTo>
                    <a:pt x="5205" y="30065"/>
                  </a:lnTo>
                  <a:lnTo>
                    <a:pt x="5481" y="29677"/>
                  </a:lnTo>
                  <a:lnTo>
                    <a:pt x="5537" y="29234"/>
                  </a:lnTo>
                  <a:lnTo>
                    <a:pt x="5537" y="13455"/>
                  </a:lnTo>
                  <a:lnTo>
                    <a:pt x="5592" y="12015"/>
                  </a:lnTo>
                  <a:lnTo>
                    <a:pt x="6256" y="10022"/>
                  </a:lnTo>
                  <a:lnTo>
                    <a:pt x="6921" y="8804"/>
                  </a:lnTo>
                  <a:lnTo>
                    <a:pt x="7862" y="7697"/>
                  </a:lnTo>
                  <a:lnTo>
                    <a:pt x="9080" y="6866"/>
                  </a:lnTo>
                  <a:lnTo>
                    <a:pt x="10520" y="6202"/>
                  </a:lnTo>
                  <a:lnTo>
                    <a:pt x="12236" y="5869"/>
                  </a:lnTo>
                  <a:lnTo>
                    <a:pt x="15005" y="5869"/>
                  </a:lnTo>
                  <a:lnTo>
                    <a:pt x="15447" y="5814"/>
                  </a:lnTo>
                  <a:lnTo>
                    <a:pt x="15780" y="5537"/>
                  </a:lnTo>
                  <a:lnTo>
                    <a:pt x="16001" y="5205"/>
                  </a:lnTo>
                  <a:lnTo>
                    <a:pt x="16056" y="4817"/>
                  </a:lnTo>
                  <a:lnTo>
                    <a:pt x="16056" y="997"/>
                  </a:lnTo>
                  <a:lnTo>
                    <a:pt x="16001" y="610"/>
                  </a:lnTo>
                  <a:lnTo>
                    <a:pt x="15724" y="277"/>
                  </a:lnTo>
                  <a:lnTo>
                    <a:pt x="15392"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9"/>
            <p:cNvSpPr/>
            <p:nvPr/>
          </p:nvSpPr>
          <p:spPr>
            <a:xfrm>
              <a:off x="4699325" y="2654700"/>
              <a:ext cx="135675" cy="750250"/>
            </a:xfrm>
            <a:custGeom>
              <a:rect b="b" l="l" r="r" t="t"/>
              <a:pathLst>
                <a:path extrusionOk="0" h="30010" w="5427">
                  <a:moveTo>
                    <a:pt x="1163" y="1"/>
                  </a:moveTo>
                  <a:lnTo>
                    <a:pt x="665" y="56"/>
                  </a:lnTo>
                  <a:lnTo>
                    <a:pt x="56" y="721"/>
                  </a:lnTo>
                  <a:lnTo>
                    <a:pt x="0" y="1219"/>
                  </a:lnTo>
                  <a:lnTo>
                    <a:pt x="0" y="28847"/>
                  </a:lnTo>
                  <a:lnTo>
                    <a:pt x="56" y="29290"/>
                  </a:lnTo>
                  <a:lnTo>
                    <a:pt x="665" y="29954"/>
                  </a:lnTo>
                  <a:lnTo>
                    <a:pt x="1163" y="30010"/>
                  </a:lnTo>
                  <a:lnTo>
                    <a:pt x="4264" y="30010"/>
                  </a:lnTo>
                  <a:lnTo>
                    <a:pt x="4707" y="29954"/>
                  </a:lnTo>
                  <a:lnTo>
                    <a:pt x="5371" y="29290"/>
                  </a:lnTo>
                  <a:lnTo>
                    <a:pt x="5426" y="28847"/>
                  </a:lnTo>
                  <a:lnTo>
                    <a:pt x="5426" y="1219"/>
                  </a:lnTo>
                  <a:lnTo>
                    <a:pt x="5371" y="721"/>
                  </a:lnTo>
                  <a:lnTo>
                    <a:pt x="4707" y="56"/>
                  </a:lnTo>
                  <a:lnTo>
                    <a:pt x="4264"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9"/>
            <p:cNvSpPr/>
            <p:nvPr/>
          </p:nvSpPr>
          <p:spPr>
            <a:xfrm>
              <a:off x="4699325" y="2290675"/>
              <a:ext cx="135675" cy="156425"/>
            </a:xfrm>
            <a:custGeom>
              <a:rect b="b" l="l" r="r" t="t"/>
              <a:pathLst>
                <a:path extrusionOk="0" h="6257" w="5427">
                  <a:moveTo>
                    <a:pt x="2603" y="0"/>
                  </a:moveTo>
                  <a:lnTo>
                    <a:pt x="1052" y="56"/>
                  </a:lnTo>
                  <a:lnTo>
                    <a:pt x="665" y="111"/>
                  </a:lnTo>
                  <a:lnTo>
                    <a:pt x="56" y="720"/>
                  </a:lnTo>
                  <a:lnTo>
                    <a:pt x="0" y="1163"/>
                  </a:lnTo>
                  <a:lnTo>
                    <a:pt x="0" y="5149"/>
                  </a:lnTo>
                  <a:lnTo>
                    <a:pt x="56" y="5592"/>
                  </a:lnTo>
                  <a:lnTo>
                    <a:pt x="665" y="6201"/>
                  </a:lnTo>
                  <a:lnTo>
                    <a:pt x="1108" y="6257"/>
                  </a:lnTo>
                  <a:lnTo>
                    <a:pt x="4374" y="6257"/>
                  </a:lnTo>
                  <a:lnTo>
                    <a:pt x="4762" y="6201"/>
                  </a:lnTo>
                  <a:lnTo>
                    <a:pt x="5371" y="5592"/>
                  </a:lnTo>
                  <a:lnTo>
                    <a:pt x="5426" y="5149"/>
                  </a:lnTo>
                  <a:lnTo>
                    <a:pt x="5426" y="1163"/>
                  </a:lnTo>
                  <a:lnTo>
                    <a:pt x="5371" y="720"/>
                  </a:lnTo>
                  <a:lnTo>
                    <a:pt x="4817" y="111"/>
                  </a:lnTo>
                  <a:lnTo>
                    <a:pt x="4374" y="56"/>
                  </a:lnTo>
                  <a:lnTo>
                    <a:pt x="4153" y="56"/>
                  </a:lnTo>
                  <a:lnTo>
                    <a:pt x="2603"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9"/>
            <p:cNvSpPr/>
            <p:nvPr/>
          </p:nvSpPr>
          <p:spPr>
            <a:xfrm>
              <a:off x="5596275" y="2635325"/>
              <a:ext cx="712875" cy="791775"/>
            </a:xfrm>
            <a:custGeom>
              <a:rect b="b" l="l" r="r" t="t"/>
              <a:pathLst>
                <a:path extrusionOk="0" h="31671" w="28515">
                  <a:moveTo>
                    <a:pt x="14783" y="4430"/>
                  </a:moveTo>
                  <a:lnTo>
                    <a:pt x="16334" y="4707"/>
                  </a:lnTo>
                  <a:lnTo>
                    <a:pt x="17773" y="5205"/>
                  </a:lnTo>
                  <a:lnTo>
                    <a:pt x="19047" y="5925"/>
                  </a:lnTo>
                  <a:lnTo>
                    <a:pt x="20154" y="6921"/>
                  </a:lnTo>
                  <a:lnTo>
                    <a:pt x="21040" y="8084"/>
                  </a:lnTo>
                  <a:lnTo>
                    <a:pt x="22036" y="10243"/>
                  </a:lnTo>
                  <a:lnTo>
                    <a:pt x="22424" y="12015"/>
                  </a:lnTo>
                  <a:lnTo>
                    <a:pt x="22424" y="12237"/>
                  </a:lnTo>
                  <a:lnTo>
                    <a:pt x="22313" y="12458"/>
                  </a:lnTo>
                  <a:lnTo>
                    <a:pt x="22147" y="12624"/>
                  </a:lnTo>
                  <a:lnTo>
                    <a:pt x="6368" y="12624"/>
                  </a:lnTo>
                  <a:lnTo>
                    <a:pt x="6201" y="12458"/>
                  </a:lnTo>
                  <a:lnTo>
                    <a:pt x="6091" y="12292"/>
                  </a:lnTo>
                  <a:lnTo>
                    <a:pt x="6091" y="12071"/>
                  </a:lnTo>
                  <a:lnTo>
                    <a:pt x="6312" y="10686"/>
                  </a:lnTo>
                  <a:lnTo>
                    <a:pt x="7475" y="7973"/>
                  </a:lnTo>
                  <a:lnTo>
                    <a:pt x="8914" y="6312"/>
                  </a:lnTo>
                  <a:lnTo>
                    <a:pt x="10077" y="5427"/>
                  </a:lnTo>
                  <a:lnTo>
                    <a:pt x="11461" y="4762"/>
                  </a:lnTo>
                  <a:lnTo>
                    <a:pt x="13012" y="4430"/>
                  </a:lnTo>
                  <a:close/>
                  <a:moveTo>
                    <a:pt x="13953" y="1"/>
                  </a:moveTo>
                  <a:lnTo>
                    <a:pt x="11738" y="222"/>
                  </a:lnTo>
                  <a:lnTo>
                    <a:pt x="9911" y="499"/>
                  </a:lnTo>
                  <a:lnTo>
                    <a:pt x="6755" y="1717"/>
                  </a:lnTo>
                  <a:lnTo>
                    <a:pt x="4208" y="3655"/>
                  </a:lnTo>
                  <a:lnTo>
                    <a:pt x="2270" y="6257"/>
                  </a:lnTo>
                  <a:lnTo>
                    <a:pt x="1551" y="7863"/>
                  </a:lnTo>
                  <a:lnTo>
                    <a:pt x="886" y="9579"/>
                  </a:lnTo>
                  <a:lnTo>
                    <a:pt x="166" y="12956"/>
                  </a:lnTo>
                  <a:lnTo>
                    <a:pt x="0" y="16445"/>
                  </a:lnTo>
                  <a:lnTo>
                    <a:pt x="388" y="19933"/>
                  </a:lnTo>
                  <a:lnTo>
                    <a:pt x="886" y="21704"/>
                  </a:lnTo>
                  <a:lnTo>
                    <a:pt x="1385" y="23310"/>
                  </a:lnTo>
                  <a:lnTo>
                    <a:pt x="2935" y="26078"/>
                  </a:lnTo>
                  <a:lnTo>
                    <a:pt x="3931" y="27241"/>
                  </a:lnTo>
                  <a:lnTo>
                    <a:pt x="4485" y="27795"/>
                  </a:lnTo>
                  <a:lnTo>
                    <a:pt x="6811" y="29622"/>
                  </a:lnTo>
                  <a:lnTo>
                    <a:pt x="8582" y="30508"/>
                  </a:lnTo>
                  <a:lnTo>
                    <a:pt x="9524" y="30895"/>
                  </a:lnTo>
                  <a:lnTo>
                    <a:pt x="11406" y="31394"/>
                  </a:lnTo>
                  <a:lnTo>
                    <a:pt x="12347" y="31560"/>
                  </a:lnTo>
                  <a:lnTo>
                    <a:pt x="13399" y="31615"/>
                  </a:lnTo>
                  <a:lnTo>
                    <a:pt x="14174" y="31670"/>
                  </a:lnTo>
                  <a:lnTo>
                    <a:pt x="15448" y="31615"/>
                  </a:lnTo>
                  <a:lnTo>
                    <a:pt x="17164" y="31449"/>
                  </a:lnTo>
                  <a:lnTo>
                    <a:pt x="18327" y="31283"/>
                  </a:lnTo>
                  <a:lnTo>
                    <a:pt x="21206" y="30452"/>
                  </a:lnTo>
                  <a:lnTo>
                    <a:pt x="23255" y="29179"/>
                  </a:lnTo>
                  <a:lnTo>
                    <a:pt x="24196" y="28293"/>
                  </a:lnTo>
                  <a:lnTo>
                    <a:pt x="24916" y="27518"/>
                  </a:lnTo>
                  <a:lnTo>
                    <a:pt x="26244" y="25746"/>
                  </a:lnTo>
                  <a:lnTo>
                    <a:pt x="26964" y="24473"/>
                  </a:lnTo>
                  <a:lnTo>
                    <a:pt x="27352" y="23642"/>
                  </a:lnTo>
                  <a:lnTo>
                    <a:pt x="27684" y="22756"/>
                  </a:lnTo>
                  <a:lnTo>
                    <a:pt x="27795" y="22147"/>
                  </a:lnTo>
                  <a:lnTo>
                    <a:pt x="27573" y="21594"/>
                  </a:lnTo>
                  <a:lnTo>
                    <a:pt x="27186" y="21151"/>
                  </a:lnTo>
                  <a:lnTo>
                    <a:pt x="26577" y="20985"/>
                  </a:lnTo>
                  <a:lnTo>
                    <a:pt x="23974" y="20708"/>
                  </a:lnTo>
                  <a:lnTo>
                    <a:pt x="23531" y="20708"/>
                  </a:lnTo>
                  <a:lnTo>
                    <a:pt x="22756" y="21151"/>
                  </a:lnTo>
                  <a:lnTo>
                    <a:pt x="22590" y="21594"/>
                  </a:lnTo>
                  <a:lnTo>
                    <a:pt x="22258" y="22535"/>
                  </a:lnTo>
                  <a:lnTo>
                    <a:pt x="21427" y="24030"/>
                  </a:lnTo>
                  <a:lnTo>
                    <a:pt x="20375" y="25248"/>
                  </a:lnTo>
                  <a:lnTo>
                    <a:pt x="19102" y="26189"/>
                  </a:lnTo>
                  <a:lnTo>
                    <a:pt x="18382" y="26521"/>
                  </a:lnTo>
                  <a:lnTo>
                    <a:pt x="17496" y="26854"/>
                  </a:lnTo>
                  <a:lnTo>
                    <a:pt x="15669" y="27241"/>
                  </a:lnTo>
                  <a:lnTo>
                    <a:pt x="13842" y="27296"/>
                  </a:lnTo>
                  <a:lnTo>
                    <a:pt x="12070" y="26909"/>
                  </a:lnTo>
                  <a:lnTo>
                    <a:pt x="11185" y="26521"/>
                  </a:lnTo>
                  <a:lnTo>
                    <a:pt x="10409" y="26134"/>
                  </a:lnTo>
                  <a:lnTo>
                    <a:pt x="8970" y="25026"/>
                  </a:lnTo>
                  <a:lnTo>
                    <a:pt x="7752" y="23642"/>
                  </a:lnTo>
                  <a:lnTo>
                    <a:pt x="6866" y="21981"/>
                  </a:lnTo>
                  <a:lnTo>
                    <a:pt x="6589" y="21095"/>
                  </a:lnTo>
                  <a:lnTo>
                    <a:pt x="6091" y="19324"/>
                  </a:lnTo>
                  <a:lnTo>
                    <a:pt x="5980" y="17663"/>
                  </a:lnTo>
                  <a:lnTo>
                    <a:pt x="5980" y="17441"/>
                  </a:lnTo>
                  <a:lnTo>
                    <a:pt x="6146" y="17275"/>
                  </a:lnTo>
                  <a:lnTo>
                    <a:pt x="6312" y="17164"/>
                  </a:lnTo>
                  <a:lnTo>
                    <a:pt x="6534" y="17109"/>
                  </a:lnTo>
                  <a:lnTo>
                    <a:pt x="27075" y="17109"/>
                  </a:lnTo>
                  <a:lnTo>
                    <a:pt x="27629" y="17054"/>
                  </a:lnTo>
                  <a:lnTo>
                    <a:pt x="28404" y="16278"/>
                  </a:lnTo>
                  <a:lnTo>
                    <a:pt x="28514" y="15669"/>
                  </a:lnTo>
                  <a:lnTo>
                    <a:pt x="28514" y="14230"/>
                  </a:lnTo>
                  <a:lnTo>
                    <a:pt x="28182" y="11517"/>
                  </a:lnTo>
                  <a:lnTo>
                    <a:pt x="27850" y="10243"/>
                  </a:lnTo>
                  <a:lnTo>
                    <a:pt x="27296" y="8472"/>
                  </a:lnTo>
                  <a:lnTo>
                    <a:pt x="25801" y="5482"/>
                  </a:lnTo>
                  <a:lnTo>
                    <a:pt x="23698" y="3157"/>
                  </a:lnTo>
                  <a:lnTo>
                    <a:pt x="21095" y="1385"/>
                  </a:lnTo>
                  <a:lnTo>
                    <a:pt x="19600" y="776"/>
                  </a:lnTo>
                  <a:lnTo>
                    <a:pt x="17829" y="277"/>
                  </a:lnTo>
                  <a:lnTo>
                    <a:pt x="13953"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9"/>
            <p:cNvSpPr/>
            <p:nvPr/>
          </p:nvSpPr>
          <p:spPr>
            <a:xfrm>
              <a:off x="794550" y="2297600"/>
              <a:ext cx="1533700" cy="1103200"/>
            </a:xfrm>
            <a:custGeom>
              <a:rect b="b" l="l" r="r" t="t"/>
              <a:pathLst>
                <a:path extrusionOk="0" h="44128" w="61348">
                  <a:moveTo>
                    <a:pt x="42910" y="8471"/>
                  </a:moveTo>
                  <a:lnTo>
                    <a:pt x="43021" y="8693"/>
                  </a:lnTo>
                  <a:lnTo>
                    <a:pt x="44627" y="13344"/>
                  </a:lnTo>
                  <a:lnTo>
                    <a:pt x="46232" y="17884"/>
                  </a:lnTo>
                  <a:lnTo>
                    <a:pt x="48945" y="25580"/>
                  </a:lnTo>
                  <a:lnTo>
                    <a:pt x="49388" y="26798"/>
                  </a:lnTo>
                  <a:lnTo>
                    <a:pt x="48890" y="26853"/>
                  </a:lnTo>
                  <a:lnTo>
                    <a:pt x="48115" y="26853"/>
                  </a:lnTo>
                  <a:lnTo>
                    <a:pt x="46675" y="26908"/>
                  </a:lnTo>
                  <a:lnTo>
                    <a:pt x="43796" y="26632"/>
                  </a:lnTo>
                  <a:lnTo>
                    <a:pt x="42412" y="26355"/>
                  </a:lnTo>
                  <a:lnTo>
                    <a:pt x="40972" y="26023"/>
                  </a:lnTo>
                  <a:lnTo>
                    <a:pt x="38315" y="25081"/>
                  </a:lnTo>
                  <a:lnTo>
                    <a:pt x="37041" y="24472"/>
                  </a:lnTo>
                  <a:lnTo>
                    <a:pt x="36654" y="24251"/>
                  </a:lnTo>
                  <a:lnTo>
                    <a:pt x="36321" y="24085"/>
                  </a:lnTo>
                  <a:lnTo>
                    <a:pt x="36654" y="23199"/>
                  </a:lnTo>
                  <a:lnTo>
                    <a:pt x="36986" y="22368"/>
                  </a:lnTo>
                  <a:lnTo>
                    <a:pt x="39754" y="15337"/>
                  </a:lnTo>
                  <a:lnTo>
                    <a:pt x="42412" y="8693"/>
                  </a:lnTo>
                  <a:lnTo>
                    <a:pt x="42523" y="8471"/>
                  </a:lnTo>
                  <a:close/>
                  <a:moveTo>
                    <a:pt x="15060" y="19877"/>
                  </a:moveTo>
                  <a:lnTo>
                    <a:pt x="16721" y="19988"/>
                  </a:lnTo>
                  <a:lnTo>
                    <a:pt x="18327" y="20430"/>
                  </a:lnTo>
                  <a:lnTo>
                    <a:pt x="20320" y="21150"/>
                  </a:lnTo>
                  <a:lnTo>
                    <a:pt x="24307" y="23143"/>
                  </a:lnTo>
                  <a:lnTo>
                    <a:pt x="26245" y="24362"/>
                  </a:lnTo>
                  <a:lnTo>
                    <a:pt x="27684" y="25247"/>
                  </a:lnTo>
                  <a:lnTo>
                    <a:pt x="29179" y="26133"/>
                  </a:lnTo>
                  <a:lnTo>
                    <a:pt x="28847" y="26964"/>
                  </a:lnTo>
                  <a:lnTo>
                    <a:pt x="28515" y="27739"/>
                  </a:lnTo>
                  <a:lnTo>
                    <a:pt x="27850" y="29178"/>
                  </a:lnTo>
                  <a:lnTo>
                    <a:pt x="26300" y="31781"/>
                  </a:lnTo>
                  <a:lnTo>
                    <a:pt x="25303" y="32999"/>
                  </a:lnTo>
                  <a:lnTo>
                    <a:pt x="25248" y="32999"/>
                  </a:lnTo>
                  <a:lnTo>
                    <a:pt x="24916" y="33386"/>
                  </a:lnTo>
                  <a:lnTo>
                    <a:pt x="24584" y="33774"/>
                  </a:lnTo>
                  <a:lnTo>
                    <a:pt x="24307" y="34051"/>
                  </a:lnTo>
                  <a:lnTo>
                    <a:pt x="23975" y="34383"/>
                  </a:lnTo>
                  <a:lnTo>
                    <a:pt x="23421" y="34881"/>
                  </a:lnTo>
                  <a:lnTo>
                    <a:pt x="22757" y="35435"/>
                  </a:lnTo>
                  <a:lnTo>
                    <a:pt x="21483" y="36431"/>
                  </a:lnTo>
                  <a:lnTo>
                    <a:pt x="20099" y="37207"/>
                  </a:lnTo>
                  <a:lnTo>
                    <a:pt x="18659" y="37871"/>
                  </a:lnTo>
                  <a:lnTo>
                    <a:pt x="15670" y="38646"/>
                  </a:lnTo>
                  <a:lnTo>
                    <a:pt x="14175" y="38702"/>
                  </a:lnTo>
                  <a:lnTo>
                    <a:pt x="13178" y="38646"/>
                  </a:lnTo>
                  <a:lnTo>
                    <a:pt x="11296" y="38148"/>
                  </a:lnTo>
                  <a:lnTo>
                    <a:pt x="10410" y="37760"/>
                  </a:lnTo>
                  <a:lnTo>
                    <a:pt x="9579" y="37262"/>
                  </a:lnTo>
                  <a:lnTo>
                    <a:pt x="8084" y="35933"/>
                  </a:lnTo>
                  <a:lnTo>
                    <a:pt x="7420" y="35158"/>
                  </a:lnTo>
                  <a:lnTo>
                    <a:pt x="7088" y="34604"/>
                  </a:lnTo>
                  <a:lnTo>
                    <a:pt x="6755" y="34051"/>
                  </a:lnTo>
                  <a:lnTo>
                    <a:pt x="6091" y="32722"/>
                  </a:lnTo>
                  <a:lnTo>
                    <a:pt x="5482" y="29843"/>
                  </a:lnTo>
                  <a:lnTo>
                    <a:pt x="5427" y="28459"/>
                  </a:lnTo>
                  <a:lnTo>
                    <a:pt x="5482" y="27517"/>
                  </a:lnTo>
                  <a:lnTo>
                    <a:pt x="5870" y="25801"/>
                  </a:lnTo>
                  <a:lnTo>
                    <a:pt x="6645" y="24195"/>
                  </a:lnTo>
                  <a:lnTo>
                    <a:pt x="7697" y="22811"/>
                  </a:lnTo>
                  <a:lnTo>
                    <a:pt x="8306" y="22202"/>
                  </a:lnTo>
                  <a:lnTo>
                    <a:pt x="9025" y="21593"/>
                  </a:lnTo>
                  <a:lnTo>
                    <a:pt x="10576" y="20707"/>
                  </a:lnTo>
                  <a:lnTo>
                    <a:pt x="11406" y="20375"/>
                  </a:lnTo>
                  <a:lnTo>
                    <a:pt x="12292" y="20154"/>
                  </a:lnTo>
                  <a:lnTo>
                    <a:pt x="14119" y="19877"/>
                  </a:lnTo>
                  <a:close/>
                  <a:moveTo>
                    <a:pt x="39810" y="0"/>
                  </a:moveTo>
                  <a:lnTo>
                    <a:pt x="39311" y="332"/>
                  </a:lnTo>
                  <a:lnTo>
                    <a:pt x="39145" y="609"/>
                  </a:lnTo>
                  <a:lnTo>
                    <a:pt x="38425" y="2547"/>
                  </a:lnTo>
                  <a:lnTo>
                    <a:pt x="37706" y="4485"/>
                  </a:lnTo>
                  <a:lnTo>
                    <a:pt x="34716" y="12236"/>
                  </a:lnTo>
                  <a:lnTo>
                    <a:pt x="31615" y="20098"/>
                  </a:lnTo>
                  <a:lnTo>
                    <a:pt x="31505" y="20375"/>
                  </a:lnTo>
                  <a:lnTo>
                    <a:pt x="31228" y="20984"/>
                  </a:lnTo>
                  <a:lnTo>
                    <a:pt x="30120" y="20320"/>
                  </a:lnTo>
                  <a:lnTo>
                    <a:pt x="29068" y="19711"/>
                  </a:lnTo>
                  <a:lnTo>
                    <a:pt x="26964" y="18437"/>
                  </a:lnTo>
                  <a:lnTo>
                    <a:pt x="22480" y="16167"/>
                  </a:lnTo>
                  <a:lnTo>
                    <a:pt x="20044" y="15281"/>
                  </a:lnTo>
                  <a:lnTo>
                    <a:pt x="19988" y="15281"/>
                  </a:lnTo>
                  <a:lnTo>
                    <a:pt x="18825" y="14949"/>
                  </a:lnTo>
                  <a:lnTo>
                    <a:pt x="16445" y="14506"/>
                  </a:lnTo>
                  <a:lnTo>
                    <a:pt x="15227" y="14451"/>
                  </a:lnTo>
                  <a:lnTo>
                    <a:pt x="13842" y="14451"/>
                  </a:lnTo>
                  <a:lnTo>
                    <a:pt x="11019" y="14838"/>
                  </a:lnTo>
                  <a:lnTo>
                    <a:pt x="9634" y="15281"/>
                  </a:lnTo>
                  <a:lnTo>
                    <a:pt x="8306" y="15780"/>
                  </a:lnTo>
                  <a:lnTo>
                    <a:pt x="5870" y="17219"/>
                  </a:lnTo>
                  <a:lnTo>
                    <a:pt x="4762" y="18105"/>
                  </a:lnTo>
                  <a:lnTo>
                    <a:pt x="3655" y="19102"/>
                  </a:lnTo>
                  <a:lnTo>
                    <a:pt x="1938" y="21427"/>
                  </a:lnTo>
                  <a:lnTo>
                    <a:pt x="720" y="24085"/>
                  </a:lnTo>
                  <a:lnTo>
                    <a:pt x="111" y="26908"/>
                  </a:lnTo>
                  <a:lnTo>
                    <a:pt x="1" y="28348"/>
                  </a:lnTo>
                  <a:lnTo>
                    <a:pt x="1" y="29455"/>
                  </a:lnTo>
                  <a:lnTo>
                    <a:pt x="277" y="31670"/>
                  </a:lnTo>
                  <a:lnTo>
                    <a:pt x="776" y="33774"/>
                  </a:lnTo>
                  <a:lnTo>
                    <a:pt x="1496" y="35767"/>
                  </a:lnTo>
                  <a:lnTo>
                    <a:pt x="1994" y="36708"/>
                  </a:lnTo>
                  <a:lnTo>
                    <a:pt x="2492" y="37483"/>
                  </a:lnTo>
                  <a:lnTo>
                    <a:pt x="2990" y="38259"/>
                  </a:lnTo>
                  <a:lnTo>
                    <a:pt x="3932" y="39477"/>
                  </a:lnTo>
                  <a:lnTo>
                    <a:pt x="6257" y="41636"/>
                  </a:lnTo>
                  <a:lnTo>
                    <a:pt x="7697" y="42466"/>
                  </a:lnTo>
                  <a:lnTo>
                    <a:pt x="9192" y="43186"/>
                  </a:lnTo>
                  <a:lnTo>
                    <a:pt x="12403" y="44017"/>
                  </a:lnTo>
                  <a:lnTo>
                    <a:pt x="14009" y="44127"/>
                  </a:lnTo>
                  <a:lnTo>
                    <a:pt x="15116" y="44127"/>
                  </a:lnTo>
                  <a:lnTo>
                    <a:pt x="17386" y="43851"/>
                  </a:lnTo>
                  <a:lnTo>
                    <a:pt x="20597" y="42965"/>
                  </a:lnTo>
                  <a:lnTo>
                    <a:pt x="22590" y="42024"/>
                  </a:lnTo>
                  <a:lnTo>
                    <a:pt x="24473" y="40972"/>
                  </a:lnTo>
                  <a:lnTo>
                    <a:pt x="26189" y="39643"/>
                  </a:lnTo>
                  <a:lnTo>
                    <a:pt x="27020" y="38978"/>
                  </a:lnTo>
                  <a:lnTo>
                    <a:pt x="27795" y="38259"/>
                  </a:lnTo>
                  <a:lnTo>
                    <a:pt x="28183" y="37871"/>
                  </a:lnTo>
                  <a:lnTo>
                    <a:pt x="28515" y="37483"/>
                  </a:lnTo>
                  <a:lnTo>
                    <a:pt x="28847" y="37151"/>
                  </a:lnTo>
                  <a:lnTo>
                    <a:pt x="29124" y="36819"/>
                  </a:lnTo>
                  <a:lnTo>
                    <a:pt x="30619" y="35213"/>
                  </a:lnTo>
                  <a:lnTo>
                    <a:pt x="33055" y="31559"/>
                  </a:lnTo>
                  <a:lnTo>
                    <a:pt x="33941" y="29732"/>
                  </a:lnTo>
                  <a:lnTo>
                    <a:pt x="34107" y="29400"/>
                  </a:lnTo>
                  <a:lnTo>
                    <a:pt x="34218" y="29123"/>
                  </a:lnTo>
                  <a:lnTo>
                    <a:pt x="34384" y="29178"/>
                  </a:lnTo>
                  <a:lnTo>
                    <a:pt x="34494" y="29289"/>
                  </a:lnTo>
                  <a:lnTo>
                    <a:pt x="36155" y="30064"/>
                  </a:lnTo>
                  <a:lnTo>
                    <a:pt x="39533" y="31282"/>
                  </a:lnTo>
                  <a:lnTo>
                    <a:pt x="43021" y="32002"/>
                  </a:lnTo>
                  <a:lnTo>
                    <a:pt x="46564" y="32334"/>
                  </a:lnTo>
                  <a:lnTo>
                    <a:pt x="48336" y="32279"/>
                  </a:lnTo>
                  <a:lnTo>
                    <a:pt x="48834" y="32279"/>
                  </a:lnTo>
                  <a:lnTo>
                    <a:pt x="49388" y="32224"/>
                  </a:lnTo>
                  <a:lnTo>
                    <a:pt x="50219" y="32168"/>
                  </a:lnTo>
                  <a:lnTo>
                    <a:pt x="50717" y="32168"/>
                  </a:lnTo>
                  <a:lnTo>
                    <a:pt x="51271" y="32113"/>
                  </a:lnTo>
                  <a:lnTo>
                    <a:pt x="51437" y="32556"/>
                  </a:lnTo>
                  <a:lnTo>
                    <a:pt x="55257" y="43463"/>
                  </a:lnTo>
                  <a:lnTo>
                    <a:pt x="55423" y="43740"/>
                  </a:lnTo>
                  <a:lnTo>
                    <a:pt x="55921" y="44127"/>
                  </a:lnTo>
                  <a:lnTo>
                    <a:pt x="60351" y="44127"/>
                  </a:lnTo>
                  <a:lnTo>
                    <a:pt x="60849" y="44017"/>
                  </a:lnTo>
                  <a:lnTo>
                    <a:pt x="61347" y="43297"/>
                  </a:lnTo>
                  <a:lnTo>
                    <a:pt x="61292" y="42799"/>
                  </a:lnTo>
                  <a:lnTo>
                    <a:pt x="53596" y="21704"/>
                  </a:lnTo>
                  <a:lnTo>
                    <a:pt x="45955" y="665"/>
                  </a:lnTo>
                  <a:lnTo>
                    <a:pt x="45845" y="388"/>
                  </a:lnTo>
                  <a:lnTo>
                    <a:pt x="45346"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1" name="Google Shape;161;p19"/>
          <p:cNvSpPr txBox="1"/>
          <p:nvPr/>
        </p:nvSpPr>
        <p:spPr>
          <a:xfrm>
            <a:off x="383825" y="689400"/>
            <a:ext cx="5239200" cy="22716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en" sz="1600">
                <a:solidFill>
                  <a:srgbClr val="666666"/>
                </a:solidFill>
                <a:latin typeface="Open Sans"/>
                <a:ea typeface="Open Sans"/>
                <a:cs typeface="Open Sans"/>
                <a:sym typeface="Open Sans"/>
              </a:rPr>
              <a:t>HSA Eligibility:</a:t>
            </a:r>
            <a:endParaRPr sz="1600">
              <a:solidFill>
                <a:srgbClr val="666666"/>
              </a:solidFill>
              <a:latin typeface="Open Sans"/>
              <a:ea typeface="Open Sans"/>
              <a:cs typeface="Open Sans"/>
              <a:sym typeface="Open Sans"/>
            </a:endParaRPr>
          </a:p>
          <a:p>
            <a:pPr indent="0" lvl="0" marL="0" rtl="0" algn="just">
              <a:lnSpc>
                <a:spcPct val="115000"/>
              </a:lnSpc>
              <a:spcBef>
                <a:spcPts val="0"/>
              </a:spcBef>
              <a:spcAft>
                <a:spcPts val="0"/>
              </a:spcAft>
              <a:buNone/>
            </a:pPr>
            <a:r>
              <a:t/>
            </a:r>
            <a:endParaRPr sz="1600">
              <a:solidFill>
                <a:srgbClr val="666666"/>
              </a:solidFill>
              <a:latin typeface="Open Sans"/>
              <a:ea typeface="Open Sans"/>
              <a:cs typeface="Open Sans"/>
              <a:sym typeface="Open Sans"/>
            </a:endParaRPr>
          </a:p>
          <a:p>
            <a:pPr indent="-323850" lvl="0" marL="457200" rtl="0" algn="just">
              <a:lnSpc>
                <a:spcPct val="150000"/>
              </a:lnSpc>
              <a:spcBef>
                <a:spcPts val="0"/>
              </a:spcBef>
              <a:spcAft>
                <a:spcPts val="0"/>
              </a:spcAft>
              <a:buClr>
                <a:srgbClr val="F5DAAC"/>
              </a:buClr>
              <a:buSzPts val="1500"/>
              <a:buFont typeface="Open Sans"/>
              <a:buChar char="●"/>
            </a:pPr>
            <a:r>
              <a:rPr lang="en" sz="1500">
                <a:solidFill>
                  <a:srgbClr val="666666"/>
                </a:solidFill>
                <a:latin typeface="Open Sans"/>
                <a:ea typeface="Open Sans"/>
                <a:cs typeface="Open Sans"/>
                <a:sym typeface="Open Sans"/>
              </a:rPr>
              <a:t>Must be enrolled in an HSA-qualified High-Deductible Health Plan (HDHP)</a:t>
            </a:r>
            <a:endParaRPr sz="1500">
              <a:solidFill>
                <a:srgbClr val="666666"/>
              </a:solidFill>
              <a:latin typeface="Open Sans"/>
              <a:ea typeface="Open Sans"/>
              <a:cs typeface="Open Sans"/>
              <a:sym typeface="Open Sans"/>
            </a:endParaRPr>
          </a:p>
          <a:p>
            <a:pPr indent="-323850" lvl="0" marL="457200" rtl="0" algn="just">
              <a:lnSpc>
                <a:spcPct val="150000"/>
              </a:lnSpc>
              <a:spcBef>
                <a:spcPts val="0"/>
              </a:spcBef>
              <a:spcAft>
                <a:spcPts val="0"/>
              </a:spcAft>
              <a:buClr>
                <a:srgbClr val="F5DAAC"/>
              </a:buClr>
              <a:buSzPts val="1500"/>
              <a:buFont typeface="Open Sans"/>
              <a:buChar char="●"/>
            </a:pPr>
            <a:r>
              <a:rPr lang="en" sz="1500">
                <a:solidFill>
                  <a:srgbClr val="666666"/>
                </a:solidFill>
                <a:latin typeface="Open Sans"/>
                <a:ea typeface="Open Sans"/>
                <a:cs typeface="Open Sans"/>
                <a:sym typeface="Open Sans"/>
              </a:rPr>
              <a:t>Cannot be covered by any other insurance that reimburses for health expenses (including a medical FSA)</a:t>
            </a:r>
            <a:endParaRPr sz="1500">
              <a:solidFill>
                <a:srgbClr val="666666"/>
              </a:solidFill>
              <a:latin typeface="Open Sans"/>
              <a:ea typeface="Open Sans"/>
              <a:cs typeface="Open Sans"/>
              <a:sym typeface="Open Sans"/>
            </a:endParaRPr>
          </a:p>
          <a:p>
            <a:pPr indent="-323850" lvl="0" marL="457200" rtl="0" algn="just">
              <a:lnSpc>
                <a:spcPct val="150000"/>
              </a:lnSpc>
              <a:spcBef>
                <a:spcPts val="0"/>
              </a:spcBef>
              <a:spcAft>
                <a:spcPts val="0"/>
              </a:spcAft>
              <a:buClr>
                <a:srgbClr val="F5DAAC"/>
              </a:buClr>
              <a:buSzPts val="1500"/>
              <a:buFont typeface="Open Sans"/>
              <a:buChar char="●"/>
            </a:pPr>
            <a:r>
              <a:rPr lang="en" sz="1500">
                <a:solidFill>
                  <a:srgbClr val="666666"/>
                </a:solidFill>
                <a:latin typeface="Open Sans"/>
                <a:ea typeface="Open Sans"/>
                <a:cs typeface="Open Sans"/>
                <a:sym typeface="Open Sans"/>
              </a:rPr>
              <a:t>Cannot be enrolled in any part of Medicare or Medicaid</a:t>
            </a:r>
            <a:endParaRPr sz="1500">
              <a:solidFill>
                <a:srgbClr val="666666"/>
              </a:solidFill>
              <a:latin typeface="Open Sans"/>
              <a:ea typeface="Open Sans"/>
              <a:cs typeface="Open Sans"/>
              <a:sym typeface="Open Sans"/>
            </a:endParaRPr>
          </a:p>
          <a:p>
            <a:pPr indent="-323850" lvl="0" marL="457200" rtl="0" algn="just">
              <a:lnSpc>
                <a:spcPct val="150000"/>
              </a:lnSpc>
              <a:spcBef>
                <a:spcPts val="0"/>
              </a:spcBef>
              <a:spcAft>
                <a:spcPts val="0"/>
              </a:spcAft>
              <a:buClr>
                <a:srgbClr val="F5DAAC"/>
              </a:buClr>
              <a:buSzPts val="1500"/>
              <a:buFont typeface="Open Sans"/>
              <a:buChar char="●"/>
            </a:pPr>
            <a:r>
              <a:rPr lang="en" sz="1500">
                <a:solidFill>
                  <a:srgbClr val="666666"/>
                </a:solidFill>
                <a:latin typeface="Open Sans"/>
                <a:ea typeface="Open Sans"/>
                <a:cs typeface="Open Sans"/>
                <a:sym typeface="Open Sans"/>
              </a:rPr>
              <a:t>Cannot be claimed as a dependent on another person’s tax return</a:t>
            </a:r>
            <a:endParaRPr sz="1500">
              <a:solidFill>
                <a:srgbClr val="666666"/>
              </a:solidFill>
              <a:latin typeface="Open Sans"/>
              <a:ea typeface="Open Sans"/>
              <a:cs typeface="Open Sans"/>
              <a:sym typeface="Open Sans"/>
            </a:endParaRPr>
          </a:p>
        </p:txBody>
      </p:sp>
      <p:grpSp>
        <p:nvGrpSpPr>
          <p:cNvPr id="162" name="Google Shape;162;p19"/>
          <p:cNvGrpSpPr/>
          <p:nvPr/>
        </p:nvGrpSpPr>
        <p:grpSpPr>
          <a:xfrm>
            <a:off x="6115200" y="1375200"/>
            <a:ext cx="2754569" cy="3139475"/>
            <a:chOff x="496314" y="811575"/>
            <a:chExt cx="3362100" cy="3139475"/>
          </a:xfrm>
        </p:grpSpPr>
        <p:sp>
          <p:nvSpPr>
            <p:cNvPr id="163" name="Google Shape;163;p19"/>
            <p:cNvSpPr/>
            <p:nvPr/>
          </p:nvSpPr>
          <p:spPr>
            <a:xfrm>
              <a:off x="496314" y="811575"/>
              <a:ext cx="3362100" cy="3073200"/>
            </a:xfrm>
            <a:prstGeom prst="rect">
              <a:avLst/>
            </a:prstGeom>
            <a:solidFill>
              <a:srgbClr val="50C1BD"/>
            </a:solidFill>
            <a:ln>
              <a:noFill/>
            </a:ln>
          </p:spPr>
          <p:txBody>
            <a:bodyPr anchorCtr="0" anchor="ctr" bIns="91425" lIns="91425" spcFirstLastPara="1" rIns="91425" wrap="square" tIns="91425">
              <a:noAutofit/>
            </a:bodyPr>
            <a:lstStyle/>
            <a:p>
              <a:pPr indent="0" lvl="0" marL="548640" marR="0" rtl="0" algn="l">
                <a:spcBef>
                  <a:spcPts val="0"/>
                </a:spcBef>
                <a:spcAft>
                  <a:spcPts val="0"/>
                </a:spcAft>
                <a:buNone/>
              </a:pPr>
              <a:r>
                <a:t/>
              </a:r>
              <a:endParaRPr/>
            </a:p>
          </p:txBody>
        </p:sp>
        <p:sp>
          <p:nvSpPr>
            <p:cNvPr id="164" name="Google Shape;164;p19"/>
            <p:cNvSpPr txBox="1"/>
            <p:nvPr/>
          </p:nvSpPr>
          <p:spPr>
            <a:xfrm>
              <a:off x="682906" y="1993550"/>
              <a:ext cx="2944800" cy="1957500"/>
            </a:xfrm>
            <a:prstGeom prst="rect">
              <a:avLst/>
            </a:prstGeom>
            <a:noFill/>
            <a:ln>
              <a:noFill/>
            </a:ln>
          </p:spPr>
          <p:txBody>
            <a:bodyPr anchorCtr="0" anchor="t" bIns="91425" lIns="91425" spcFirstLastPara="1" rIns="91425" wrap="square" tIns="91425">
              <a:noAutofit/>
            </a:bodyPr>
            <a:lstStyle/>
            <a:p>
              <a:pPr indent="-323850" lvl="0" marL="457200" rtl="0" algn="l">
                <a:lnSpc>
                  <a:spcPct val="150000"/>
                </a:lnSpc>
                <a:spcBef>
                  <a:spcPts val="0"/>
                </a:spcBef>
                <a:spcAft>
                  <a:spcPts val="0"/>
                </a:spcAft>
                <a:buClr>
                  <a:srgbClr val="F4E4C9"/>
                </a:buClr>
                <a:buSzPts val="1500"/>
                <a:buFont typeface="Open Sans"/>
                <a:buChar char="●"/>
              </a:pPr>
              <a:r>
                <a:rPr lang="en" sz="1500">
                  <a:solidFill>
                    <a:schemeClr val="lt1"/>
                  </a:solidFill>
                  <a:latin typeface="Open Sans"/>
                  <a:ea typeface="Open Sans"/>
                  <a:cs typeface="Open Sans"/>
                  <a:sym typeface="Open Sans"/>
                </a:rPr>
                <a:t>$4,150 for self</a:t>
              </a:r>
              <a:endParaRPr sz="1500">
                <a:solidFill>
                  <a:schemeClr val="lt1"/>
                </a:solidFill>
                <a:latin typeface="Open Sans"/>
                <a:ea typeface="Open Sans"/>
                <a:cs typeface="Open Sans"/>
                <a:sym typeface="Open Sans"/>
              </a:endParaRPr>
            </a:p>
            <a:p>
              <a:pPr indent="-323850" lvl="0" marL="457200" rtl="0" algn="l">
                <a:lnSpc>
                  <a:spcPct val="150000"/>
                </a:lnSpc>
                <a:spcBef>
                  <a:spcPts val="0"/>
                </a:spcBef>
                <a:spcAft>
                  <a:spcPts val="0"/>
                </a:spcAft>
                <a:buClr>
                  <a:srgbClr val="F4E4C9"/>
                </a:buClr>
                <a:buSzPts val="1500"/>
                <a:buFont typeface="Open Sans"/>
                <a:buChar char="●"/>
              </a:pPr>
              <a:r>
                <a:rPr lang="en" sz="1500">
                  <a:solidFill>
                    <a:schemeClr val="lt1"/>
                  </a:solidFill>
                  <a:latin typeface="Open Sans"/>
                  <a:ea typeface="Open Sans"/>
                  <a:cs typeface="Open Sans"/>
                  <a:sym typeface="Open Sans"/>
                </a:rPr>
                <a:t>$8,300 for family</a:t>
              </a:r>
              <a:endParaRPr sz="1500">
                <a:solidFill>
                  <a:schemeClr val="lt1"/>
                </a:solidFill>
                <a:latin typeface="Open Sans"/>
                <a:ea typeface="Open Sans"/>
                <a:cs typeface="Open Sans"/>
                <a:sym typeface="Open Sans"/>
              </a:endParaRPr>
            </a:p>
            <a:p>
              <a:pPr indent="-323850" lvl="0" marL="457200" rtl="0" algn="l">
                <a:lnSpc>
                  <a:spcPct val="150000"/>
                </a:lnSpc>
                <a:spcBef>
                  <a:spcPts val="0"/>
                </a:spcBef>
                <a:spcAft>
                  <a:spcPts val="0"/>
                </a:spcAft>
                <a:buClr>
                  <a:srgbClr val="F4E4C9"/>
                </a:buClr>
                <a:buSzPts val="1500"/>
                <a:buFont typeface="Open Sans"/>
                <a:buChar char="●"/>
              </a:pPr>
              <a:r>
                <a:rPr lang="en" sz="1500">
                  <a:solidFill>
                    <a:schemeClr val="lt1"/>
                  </a:solidFill>
                  <a:latin typeface="Open Sans"/>
                  <a:ea typeface="Open Sans"/>
                  <a:cs typeface="Open Sans"/>
                  <a:sym typeface="Open Sans"/>
                </a:rPr>
                <a:t>55+ year olds can contribute an additional $1,000</a:t>
              </a:r>
              <a:endParaRPr sz="1500">
                <a:solidFill>
                  <a:schemeClr val="lt1"/>
                </a:solidFill>
                <a:latin typeface="Open Sans"/>
                <a:ea typeface="Open Sans"/>
                <a:cs typeface="Open Sans"/>
                <a:sym typeface="Open Sans"/>
              </a:endParaRPr>
            </a:p>
          </p:txBody>
        </p:sp>
        <p:sp>
          <p:nvSpPr>
            <p:cNvPr id="165" name="Google Shape;165;p19"/>
            <p:cNvSpPr txBox="1"/>
            <p:nvPr/>
          </p:nvSpPr>
          <p:spPr>
            <a:xfrm>
              <a:off x="722363" y="1091625"/>
              <a:ext cx="3051900" cy="35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DM Serif Text"/>
                  <a:ea typeface="DM Serif Text"/>
                  <a:cs typeface="DM Serif Text"/>
                  <a:sym typeface="DM Serif Text"/>
                </a:rPr>
                <a:t>How much you can contribute:</a:t>
              </a:r>
              <a:endParaRPr sz="1800">
                <a:solidFill>
                  <a:schemeClr val="lt1"/>
                </a:solidFill>
                <a:latin typeface="DM Serif Text"/>
                <a:ea typeface="DM Serif Text"/>
                <a:cs typeface="DM Serif Text"/>
                <a:sym typeface="DM Serif Text"/>
              </a:endParaRPr>
            </a:p>
            <a:p>
              <a:pPr indent="0" lvl="0" marL="0" rtl="0" algn="l">
                <a:spcBef>
                  <a:spcPts val="0"/>
                </a:spcBef>
                <a:spcAft>
                  <a:spcPts val="0"/>
                </a:spcAft>
                <a:buNone/>
              </a:pPr>
              <a:r>
                <a:t/>
              </a:r>
              <a:endParaRPr sz="1800">
                <a:solidFill>
                  <a:schemeClr val="lt1"/>
                </a:solidFill>
                <a:latin typeface="DM Serif Text"/>
                <a:ea typeface="DM Serif Text"/>
                <a:cs typeface="DM Serif Text"/>
                <a:sym typeface="DM Serif Text"/>
              </a:endParaRPr>
            </a:p>
          </p:txBody>
        </p:sp>
      </p:grpSp>
      <p:cxnSp>
        <p:nvCxnSpPr>
          <p:cNvPr id="166" name="Google Shape;166;p19"/>
          <p:cNvCxnSpPr/>
          <p:nvPr/>
        </p:nvCxnSpPr>
        <p:spPr>
          <a:xfrm flipH="1">
            <a:off x="6393050" y="2498200"/>
            <a:ext cx="2079300" cy="1800"/>
          </a:xfrm>
          <a:prstGeom prst="straightConnector1">
            <a:avLst/>
          </a:prstGeom>
          <a:noFill/>
          <a:ln cap="flat" cmpd="sng" w="9525">
            <a:solidFill>
              <a:srgbClr val="F5DAAC"/>
            </a:solidFill>
            <a:prstDash val="solid"/>
            <a:round/>
            <a:headEnd len="med" w="med" type="none"/>
            <a:tailEnd len="med" w="med" type="non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0"/>
          <p:cNvSpPr/>
          <p:nvPr/>
        </p:nvSpPr>
        <p:spPr>
          <a:xfrm flipH="1">
            <a:off x="100" y="-4000"/>
            <a:ext cx="9144000" cy="359400"/>
          </a:xfrm>
          <a:prstGeom prst="rect">
            <a:avLst/>
          </a:prstGeom>
          <a:solidFill>
            <a:srgbClr val="0B72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20"/>
          <p:cNvSpPr txBox="1"/>
          <p:nvPr/>
        </p:nvSpPr>
        <p:spPr>
          <a:xfrm>
            <a:off x="85725" y="8371"/>
            <a:ext cx="5928000" cy="21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DM Serif Text"/>
                <a:ea typeface="DM Serif Text"/>
                <a:cs typeface="DM Serif Text"/>
                <a:sym typeface="DM Serif Text"/>
              </a:rPr>
              <a:t>Health Savings Account</a:t>
            </a:r>
            <a:endParaRPr sz="1000">
              <a:solidFill>
                <a:schemeClr val="lt1"/>
              </a:solidFill>
              <a:latin typeface="DM Serif Text"/>
              <a:ea typeface="DM Serif Text"/>
              <a:cs typeface="DM Serif Text"/>
              <a:sym typeface="DM Serif Text"/>
            </a:endParaRPr>
          </a:p>
          <a:p>
            <a:pPr indent="0" lvl="0" marL="0" rtl="0" algn="l">
              <a:spcBef>
                <a:spcPts val="0"/>
              </a:spcBef>
              <a:spcAft>
                <a:spcPts val="0"/>
              </a:spcAft>
              <a:buNone/>
            </a:pPr>
            <a:r>
              <a:t/>
            </a:r>
            <a:endParaRPr sz="1000">
              <a:solidFill>
                <a:schemeClr val="lt1"/>
              </a:solidFill>
              <a:latin typeface="DM Serif Text"/>
              <a:ea typeface="DM Serif Text"/>
              <a:cs typeface="DM Serif Text"/>
              <a:sym typeface="DM Serif Text"/>
            </a:endParaRPr>
          </a:p>
        </p:txBody>
      </p:sp>
      <p:grpSp>
        <p:nvGrpSpPr>
          <p:cNvPr id="173" name="Google Shape;173;p20"/>
          <p:cNvGrpSpPr/>
          <p:nvPr/>
        </p:nvGrpSpPr>
        <p:grpSpPr>
          <a:xfrm>
            <a:off x="7921057" y="4774074"/>
            <a:ext cx="1007356" cy="187965"/>
            <a:chOff x="794550" y="2290675"/>
            <a:chExt cx="6090425" cy="1136425"/>
          </a:xfrm>
        </p:grpSpPr>
        <p:sp>
          <p:nvSpPr>
            <p:cNvPr id="174" name="Google Shape;174;p20"/>
            <p:cNvSpPr/>
            <p:nvPr/>
          </p:nvSpPr>
          <p:spPr>
            <a:xfrm>
              <a:off x="3452175" y="2635325"/>
              <a:ext cx="712875" cy="791775"/>
            </a:xfrm>
            <a:custGeom>
              <a:rect b="b" l="l" r="r" t="t"/>
              <a:pathLst>
                <a:path extrusionOk="0" h="31671" w="28515">
                  <a:moveTo>
                    <a:pt x="14784" y="4430"/>
                  </a:moveTo>
                  <a:lnTo>
                    <a:pt x="16334" y="4707"/>
                  </a:lnTo>
                  <a:lnTo>
                    <a:pt x="17773" y="5205"/>
                  </a:lnTo>
                  <a:lnTo>
                    <a:pt x="19047" y="5925"/>
                  </a:lnTo>
                  <a:lnTo>
                    <a:pt x="20099" y="6921"/>
                  </a:lnTo>
                  <a:lnTo>
                    <a:pt x="21040" y="8084"/>
                  </a:lnTo>
                  <a:lnTo>
                    <a:pt x="22037" y="10243"/>
                  </a:lnTo>
                  <a:lnTo>
                    <a:pt x="22424" y="11960"/>
                  </a:lnTo>
                  <a:lnTo>
                    <a:pt x="22424" y="12237"/>
                  </a:lnTo>
                  <a:lnTo>
                    <a:pt x="22314" y="12458"/>
                  </a:lnTo>
                  <a:lnTo>
                    <a:pt x="22092" y="12624"/>
                  </a:lnTo>
                  <a:lnTo>
                    <a:pt x="21871" y="12680"/>
                  </a:lnTo>
                  <a:lnTo>
                    <a:pt x="6645" y="12680"/>
                  </a:lnTo>
                  <a:lnTo>
                    <a:pt x="6645" y="12624"/>
                  </a:lnTo>
                  <a:lnTo>
                    <a:pt x="6423" y="12624"/>
                  </a:lnTo>
                  <a:lnTo>
                    <a:pt x="6202" y="12458"/>
                  </a:lnTo>
                  <a:lnTo>
                    <a:pt x="6091" y="12292"/>
                  </a:lnTo>
                  <a:lnTo>
                    <a:pt x="6091" y="12071"/>
                  </a:lnTo>
                  <a:lnTo>
                    <a:pt x="6312" y="10686"/>
                  </a:lnTo>
                  <a:lnTo>
                    <a:pt x="7475" y="7973"/>
                  </a:lnTo>
                  <a:lnTo>
                    <a:pt x="8915" y="6312"/>
                  </a:lnTo>
                  <a:lnTo>
                    <a:pt x="10077" y="5427"/>
                  </a:lnTo>
                  <a:lnTo>
                    <a:pt x="11462" y="4818"/>
                  </a:lnTo>
                  <a:lnTo>
                    <a:pt x="13012" y="4430"/>
                  </a:lnTo>
                  <a:close/>
                  <a:moveTo>
                    <a:pt x="13953" y="1"/>
                  </a:moveTo>
                  <a:lnTo>
                    <a:pt x="11738" y="222"/>
                  </a:lnTo>
                  <a:lnTo>
                    <a:pt x="9911" y="499"/>
                  </a:lnTo>
                  <a:lnTo>
                    <a:pt x="6755" y="1717"/>
                  </a:lnTo>
                  <a:lnTo>
                    <a:pt x="4208" y="3655"/>
                  </a:lnTo>
                  <a:lnTo>
                    <a:pt x="2271" y="6257"/>
                  </a:lnTo>
                  <a:lnTo>
                    <a:pt x="1551" y="7863"/>
                  </a:lnTo>
                  <a:lnTo>
                    <a:pt x="886" y="9579"/>
                  </a:lnTo>
                  <a:lnTo>
                    <a:pt x="167" y="12956"/>
                  </a:lnTo>
                  <a:lnTo>
                    <a:pt x="1" y="16445"/>
                  </a:lnTo>
                  <a:lnTo>
                    <a:pt x="388" y="19933"/>
                  </a:lnTo>
                  <a:lnTo>
                    <a:pt x="886" y="21704"/>
                  </a:lnTo>
                  <a:lnTo>
                    <a:pt x="1385" y="23310"/>
                  </a:lnTo>
                  <a:lnTo>
                    <a:pt x="2935" y="26078"/>
                  </a:lnTo>
                  <a:lnTo>
                    <a:pt x="3932" y="27241"/>
                  </a:lnTo>
                  <a:lnTo>
                    <a:pt x="4485" y="27795"/>
                  </a:lnTo>
                  <a:lnTo>
                    <a:pt x="6811" y="29622"/>
                  </a:lnTo>
                  <a:lnTo>
                    <a:pt x="8583" y="30508"/>
                  </a:lnTo>
                  <a:lnTo>
                    <a:pt x="9524" y="30895"/>
                  </a:lnTo>
                  <a:lnTo>
                    <a:pt x="11406" y="31394"/>
                  </a:lnTo>
                  <a:lnTo>
                    <a:pt x="12403" y="31560"/>
                  </a:lnTo>
                  <a:lnTo>
                    <a:pt x="13399" y="31615"/>
                  </a:lnTo>
                  <a:lnTo>
                    <a:pt x="14230" y="31670"/>
                  </a:lnTo>
                  <a:lnTo>
                    <a:pt x="15503" y="31615"/>
                  </a:lnTo>
                  <a:lnTo>
                    <a:pt x="17164" y="31449"/>
                  </a:lnTo>
                  <a:lnTo>
                    <a:pt x="18382" y="31283"/>
                  </a:lnTo>
                  <a:lnTo>
                    <a:pt x="21206" y="30452"/>
                  </a:lnTo>
                  <a:lnTo>
                    <a:pt x="23255" y="29179"/>
                  </a:lnTo>
                  <a:lnTo>
                    <a:pt x="24196" y="28293"/>
                  </a:lnTo>
                  <a:lnTo>
                    <a:pt x="24971" y="27518"/>
                  </a:lnTo>
                  <a:lnTo>
                    <a:pt x="26245" y="25746"/>
                  </a:lnTo>
                  <a:lnTo>
                    <a:pt x="26964" y="24473"/>
                  </a:lnTo>
                  <a:lnTo>
                    <a:pt x="27407" y="23642"/>
                  </a:lnTo>
                  <a:lnTo>
                    <a:pt x="27684" y="22756"/>
                  </a:lnTo>
                  <a:lnTo>
                    <a:pt x="27795" y="22147"/>
                  </a:lnTo>
                  <a:lnTo>
                    <a:pt x="27573" y="21594"/>
                  </a:lnTo>
                  <a:lnTo>
                    <a:pt x="27186" y="21151"/>
                  </a:lnTo>
                  <a:lnTo>
                    <a:pt x="26577" y="20985"/>
                  </a:lnTo>
                  <a:lnTo>
                    <a:pt x="23975" y="20708"/>
                  </a:lnTo>
                  <a:lnTo>
                    <a:pt x="23532" y="20708"/>
                  </a:lnTo>
                  <a:lnTo>
                    <a:pt x="22757" y="21206"/>
                  </a:lnTo>
                  <a:lnTo>
                    <a:pt x="22590" y="21594"/>
                  </a:lnTo>
                  <a:lnTo>
                    <a:pt x="22258" y="22535"/>
                  </a:lnTo>
                  <a:lnTo>
                    <a:pt x="21428" y="24030"/>
                  </a:lnTo>
                  <a:lnTo>
                    <a:pt x="20376" y="25248"/>
                  </a:lnTo>
                  <a:lnTo>
                    <a:pt x="19102" y="26189"/>
                  </a:lnTo>
                  <a:lnTo>
                    <a:pt x="18382" y="26521"/>
                  </a:lnTo>
                  <a:lnTo>
                    <a:pt x="17497" y="26854"/>
                  </a:lnTo>
                  <a:lnTo>
                    <a:pt x="15670" y="27241"/>
                  </a:lnTo>
                  <a:lnTo>
                    <a:pt x="13842" y="27296"/>
                  </a:lnTo>
                  <a:lnTo>
                    <a:pt x="12071" y="26909"/>
                  </a:lnTo>
                  <a:lnTo>
                    <a:pt x="11185" y="26521"/>
                  </a:lnTo>
                  <a:lnTo>
                    <a:pt x="10410" y="26134"/>
                  </a:lnTo>
                  <a:lnTo>
                    <a:pt x="8970" y="25026"/>
                  </a:lnTo>
                  <a:lnTo>
                    <a:pt x="7752" y="23642"/>
                  </a:lnTo>
                  <a:lnTo>
                    <a:pt x="6866" y="21981"/>
                  </a:lnTo>
                  <a:lnTo>
                    <a:pt x="6534" y="21095"/>
                  </a:lnTo>
                  <a:lnTo>
                    <a:pt x="6091" y="19324"/>
                  </a:lnTo>
                  <a:lnTo>
                    <a:pt x="5980" y="17663"/>
                  </a:lnTo>
                  <a:lnTo>
                    <a:pt x="5980" y="17441"/>
                  </a:lnTo>
                  <a:lnTo>
                    <a:pt x="6146" y="17275"/>
                  </a:lnTo>
                  <a:lnTo>
                    <a:pt x="6312" y="17164"/>
                  </a:lnTo>
                  <a:lnTo>
                    <a:pt x="27075" y="17164"/>
                  </a:lnTo>
                  <a:lnTo>
                    <a:pt x="27629" y="17054"/>
                  </a:lnTo>
                  <a:lnTo>
                    <a:pt x="28404" y="16278"/>
                  </a:lnTo>
                  <a:lnTo>
                    <a:pt x="28515" y="15669"/>
                  </a:lnTo>
                  <a:lnTo>
                    <a:pt x="28459" y="14230"/>
                  </a:lnTo>
                  <a:lnTo>
                    <a:pt x="28127" y="11572"/>
                  </a:lnTo>
                  <a:lnTo>
                    <a:pt x="27850" y="10299"/>
                  </a:lnTo>
                  <a:lnTo>
                    <a:pt x="27297" y="8472"/>
                  </a:lnTo>
                  <a:lnTo>
                    <a:pt x="25802" y="5482"/>
                  </a:lnTo>
                  <a:lnTo>
                    <a:pt x="23753" y="3157"/>
                  </a:lnTo>
                  <a:lnTo>
                    <a:pt x="21151" y="1385"/>
                  </a:lnTo>
                  <a:lnTo>
                    <a:pt x="19601" y="831"/>
                  </a:lnTo>
                  <a:lnTo>
                    <a:pt x="17829" y="277"/>
                  </a:lnTo>
                  <a:lnTo>
                    <a:pt x="13953"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20"/>
            <p:cNvSpPr/>
            <p:nvPr/>
          </p:nvSpPr>
          <p:spPr>
            <a:xfrm>
              <a:off x="2378050" y="2636725"/>
              <a:ext cx="1021550" cy="769600"/>
            </a:xfrm>
            <a:custGeom>
              <a:rect b="b" l="l" r="r" t="t"/>
              <a:pathLst>
                <a:path extrusionOk="0" h="30784" w="40862">
                  <a:moveTo>
                    <a:pt x="12292" y="0"/>
                  </a:moveTo>
                  <a:lnTo>
                    <a:pt x="9856" y="609"/>
                  </a:lnTo>
                  <a:lnTo>
                    <a:pt x="7752" y="1716"/>
                  </a:lnTo>
                  <a:lnTo>
                    <a:pt x="5980" y="3211"/>
                  </a:lnTo>
                  <a:lnTo>
                    <a:pt x="5205" y="3986"/>
                  </a:lnTo>
                  <a:lnTo>
                    <a:pt x="5094" y="4042"/>
                  </a:lnTo>
                  <a:lnTo>
                    <a:pt x="5039" y="4042"/>
                  </a:lnTo>
                  <a:lnTo>
                    <a:pt x="4984" y="3931"/>
                  </a:lnTo>
                  <a:lnTo>
                    <a:pt x="4984" y="1882"/>
                  </a:lnTo>
                  <a:lnTo>
                    <a:pt x="4928" y="1384"/>
                  </a:lnTo>
                  <a:lnTo>
                    <a:pt x="4319" y="775"/>
                  </a:lnTo>
                  <a:lnTo>
                    <a:pt x="3876" y="720"/>
                  </a:lnTo>
                  <a:lnTo>
                    <a:pt x="1108" y="720"/>
                  </a:lnTo>
                  <a:lnTo>
                    <a:pt x="665" y="775"/>
                  </a:lnTo>
                  <a:lnTo>
                    <a:pt x="56" y="1384"/>
                  </a:lnTo>
                  <a:lnTo>
                    <a:pt x="1" y="1882"/>
                  </a:lnTo>
                  <a:lnTo>
                    <a:pt x="1" y="29455"/>
                  </a:lnTo>
                  <a:lnTo>
                    <a:pt x="56" y="30009"/>
                  </a:lnTo>
                  <a:lnTo>
                    <a:pt x="776" y="30673"/>
                  </a:lnTo>
                  <a:lnTo>
                    <a:pt x="1274" y="30784"/>
                  </a:lnTo>
                  <a:lnTo>
                    <a:pt x="4153" y="30784"/>
                  </a:lnTo>
                  <a:lnTo>
                    <a:pt x="4652" y="30673"/>
                  </a:lnTo>
                  <a:lnTo>
                    <a:pt x="5371" y="29953"/>
                  </a:lnTo>
                  <a:lnTo>
                    <a:pt x="5427" y="29455"/>
                  </a:lnTo>
                  <a:lnTo>
                    <a:pt x="5427" y="29344"/>
                  </a:lnTo>
                  <a:lnTo>
                    <a:pt x="5427" y="24140"/>
                  </a:lnTo>
                  <a:lnTo>
                    <a:pt x="5427" y="17773"/>
                  </a:lnTo>
                  <a:lnTo>
                    <a:pt x="5427" y="11350"/>
                  </a:lnTo>
                  <a:lnTo>
                    <a:pt x="5427" y="10575"/>
                  </a:lnTo>
                  <a:lnTo>
                    <a:pt x="5759" y="9136"/>
                  </a:lnTo>
                  <a:lnTo>
                    <a:pt x="6368" y="7917"/>
                  </a:lnTo>
                  <a:lnTo>
                    <a:pt x="7309" y="6921"/>
                  </a:lnTo>
                  <a:lnTo>
                    <a:pt x="7918" y="6478"/>
                  </a:lnTo>
                  <a:lnTo>
                    <a:pt x="8583" y="6090"/>
                  </a:lnTo>
                  <a:lnTo>
                    <a:pt x="9967" y="5481"/>
                  </a:lnTo>
                  <a:lnTo>
                    <a:pt x="11406" y="5149"/>
                  </a:lnTo>
                  <a:lnTo>
                    <a:pt x="12957" y="5094"/>
                  </a:lnTo>
                  <a:lnTo>
                    <a:pt x="13732" y="5204"/>
                  </a:lnTo>
                  <a:lnTo>
                    <a:pt x="14507" y="5371"/>
                  </a:lnTo>
                  <a:lnTo>
                    <a:pt x="15725" y="5869"/>
                  </a:lnTo>
                  <a:lnTo>
                    <a:pt x="16611" y="6755"/>
                  </a:lnTo>
                  <a:lnTo>
                    <a:pt x="17220" y="7973"/>
                  </a:lnTo>
                  <a:lnTo>
                    <a:pt x="17441" y="8803"/>
                  </a:lnTo>
                  <a:lnTo>
                    <a:pt x="17607" y="9911"/>
                  </a:lnTo>
                  <a:lnTo>
                    <a:pt x="17607" y="10907"/>
                  </a:lnTo>
                  <a:lnTo>
                    <a:pt x="17607" y="16610"/>
                  </a:lnTo>
                  <a:lnTo>
                    <a:pt x="17607" y="23033"/>
                  </a:lnTo>
                  <a:lnTo>
                    <a:pt x="17607" y="29455"/>
                  </a:lnTo>
                  <a:lnTo>
                    <a:pt x="17663" y="30009"/>
                  </a:lnTo>
                  <a:lnTo>
                    <a:pt x="18383" y="30729"/>
                  </a:lnTo>
                  <a:lnTo>
                    <a:pt x="18881" y="30784"/>
                  </a:lnTo>
                  <a:lnTo>
                    <a:pt x="21926" y="30784"/>
                  </a:lnTo>
                  <a:lnTo>
                    <a:pt x="22424" y="30729"/>
                  </a:lnTo>
                  <a:lnTo>
                    <a:pt x="23089" y="30009"/>
                  </a:lnTo>
                  <a:lnTo>
                    <a:pt x="23200" y="29510"/>
                  </a:lnTo>
                  <a:lnTo>
                    <a:pt x="23200" y="24361"/>
                  </a:lnTo>
                  <a:lnTo>
                    <a:pt x="23200" y="17773"/>
                  </a:lnTo>
                  <a:lnTo>
                    <a:pt x="23144" y="11129"/>
                  </a:lnTo>
                  <a:lnTo>
                    <a:pt x="23200" y="10409"/>
                  </a:lnTo>
                  <a:lnTo>
                    <a:pt x="23476" y="9080"/>
                  </a:lnTo>
                  <a:lnTo>
                    <a:pt x="24085" y="7973"/>
                  </a:lnTo>
                  <a:lnTo>
                    <a:pt x="24916" y="6976"/>
                  </a:lnTo>
                  <a:lnTo>
                    <a:pt x="25470" y="6533"/>
                  </a:lnTo>
                  <a:lnTo>
                    <a:pt x="26079" y="6201"/>
                  </a:lnTo>
                  <a:lnTo>
                    <a:pt x="27463" y="5592"/>
                  </a:lnTo>
                  <a:lnTo>
                    <a:pt x="28238" y="5426"/>
                  </a:lnTo>
                  <a:lnTo>
                    <a:pt x="29622" y="5149"/>
                  </a:lnTo>
                  <a:lnTo>
                    <a:pt x="31892" y="5260"/>
                  </a:lnTo>
                  <a:lnTo>
                    <a:pt x="33609" y="5980"/>
                  </a:lnTo>
                  <a:lnTo>
                    <a:pt x="34771" y="7475"/>
                  </a:lnTo>
                  <a:lnTo>
                    <a:pt x="35103" y="8526"/>
                  </a:lnTo>
                  <a:lnTo>
                    <a:pt x="35325" y="10298"/>
                  </a:lnTo>
                  <a:lnTo>
                    <a:pt x="35325" y="11295"/>
                  </a:lnTo>
                  <a:lnTo>
                    <a:pt x="35325" y="19268"/>
                  </a:lnTo>
                  <a:lnTo>
                    <a:pt x="35325" y="24417"/>
                  </a:lnTo>
                  <a:lnTo>
                    <a:pt x="35325" y="29510"/>
                  </a:lnTo>
                  <a:lnTo>
                    <a:pt x="35380" y="30009"/>
                  </a:lnTo>
                  <a:lnTo>
                    <a:pt x="36045" y="30673"/>
                  </a:lnTo>
                  <a:lnTo>
                    <a:pt x="36543" y="30729"/>
                  </a:lnTo>
                  <a:lnTo>
                    <a:pt x="39920" y="30729"/>
                  </a:lnTo>
                  <a:lnTo>
                    <a:pt x="40308" y="30673"/>
                  </a:lnTo>
                  <a:lnTo>
                    <a:pt x="40806" y="30175"/>
                  </a:lnTo>
                  <a:lnTo>
                    <a:pt x="40862" y="29787"/>
                  </a:lnTo>
                  <a:lnTo>
                    <a:pt x="40862" y="10298"/>
                  </a:lnTo>
                  <a:lnTo>
                    <a:pt x="40806" y="8969"/>
                  </a:lnTo>
                  <a:lnTo>
                    <a:pt x="40529" y="7308"/>
                  </a:lnTo>
                  <a:lnTo>
                    <a:pt x="40197" y="5924"/>
                  </a:lnTo>
                  <a:lnTo>
                    <a:pt x="39035" y="3543"/>
                  </a:lnTo>
                  <a:lnTo>
                    <a:pt x="37263" y="1716"/>
                  </a:lnTo>
                  <a:lnTo>
                    <a:pt x="34993" y="498"/>
                  </a:lnTo>
                  <a:lnTo>
                    <a:pt x="33664" y="166"/>
                  </a:lnTo>
                  <a:lnTo>
                    <a:pt x="32390" y="0"/>
                  </a:lnTo>
                  <a:lnTo>
                    <a:pt x="29899" y="55"/>
                  </a:lnTo>
                  <a:lnTo>
                    <a:pt x="27574" y="664"/>
                  </a:lnTo>
                  <a:lnTo>
                    <a:pt x="25303" y="1827"/>
                  </a:lnTo>
                  <a:lnTo>
                    <a:pt x="24196" y="2658"/>
                  </a:lnTo>
                  <a:lnTo>
                    <a:pt x="23089" y="3599"/>
                  </a:lnTo>
                  <a:lnTo>
                    <a:pt x="22092" y="4762"/>
                  </a:lnTo>
                  <a:lnTo>
                    <a:pt x="22037" y="4762"/>
                  </a:lnTo>
                  <a:lnTo>
                    <a:pt x="21981" y="4817"/>
                  </a:lnTo>
                  <a:lnTo>
                    <a:pt x="21926" y="4762"/>
                  </a:lnTo>
                  <a:lnTo>
                    <a:pt x="21926" y="4706"/>
                  </a:lnTo>
                  <a:lnTo>
                    <a:pt x="21262" y="3654"/>
                  </a:lnTo>
                  <a:lnTo>
                    <a:pt x="19656" y="1938"/>
                  </a:lnTo>
                  <a:lnTo>
                    <a:pt x="17607" y="775"/>
                  </a:lnTo>
                  <a:lnTo>
                    <a:pt x="15116" y="111"/>
                  </a:lnTo>
                  <a:lnTo>
                    <a:pt x="13732"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20"/>
            <p:cNvSpPr/>
            <p:nvPr/>
          </p:nvSpPr>
          <p:spPr>
            <a:xfrm>
              <a:off x="6307750" y="2654700"/>
              <a:ext cx="577225" cy="751625"/>
            </a:xfrm>
            <a:custGeom>
              <a:rect b="b" l="l" r="r" t="t"/>
              <a:pathLst>
                <a:path extrusionOk="0" h="30065" w="23089">
                  <a:moveTo>
                    <a:pt x="1384" y="1"/>
                  </a:moveTo>
                  <a:lnTo>
                    <a:pt x="1107" y="56"/>
                  </a:lnTo>
                  <a:lnTo>
                    <a:pt x="664" y="278"/>
                  </a:lnTo>
                  <a:lnTo>
                    <a:pt x="498" y="499"/>
                  </a:lnTo>
                  <a:lnTo>
                    <a:pt x="388" y="776"/>
                  </a:lnTo>
                  <a:lnTo>
                    <a:pt x="388" y="1274"/>
                  </a:lnTo>
                  <a:lnTo>
                    <a:pt x="498" y="1496"/>
                  </a:lnTo>
                  <a:lnTo>
                    <a:pt x="8194" y="14562"/>
                  </a:lnTo>
                  <a:lnTo>
                    <a:pt x="8305" y="14839"/>
                  </a:lnTo>
                  <a:lnTo>
                    <a:pt x="8194" y="15116"/>
                  </a:lnTo>
                  <a:lnTo>
                    <a:pt x="111" y="28515"/>
                  </a:lnTo>
                  <a:lnTo>
                    <a:pt x="0" y="28736"/>
                  </a:lnTo>
                  <a:lnTo>
                    <a:pt x="0" y="29290"/>
                  </a:lnTo>
                  <a:lnTo>
                    <a:pt x="111" y="29511"/>
                  </a:lnTo>
                  <a:lnTo>
                    <a:pt x="277" y="29733"/>
                  </a:lnTo>
                  <a:lnTo>
                    <a:pt x="720" y="30010"/>
                  </a:lnTo>
                  <a:lnTo>
                    <a:pt x="4817" y="30010"/>
                  </a:lnTo>
                  <a:lnTo>
                    <a:pt x="5315" y="29954"/>
                  </a:lnTo>
                  <a:lnTo>
                    <a:pt x="5648" y="29567"/>
                  </a:lnTo>
                  <a:lnTo>
                    <a:pt x="11074" y="20597"/>
                  </a:lnTo>
                  <a:lnTo>
                    <a:pt x="11295" y="20431"/>
                  </a:lnTo>
                  <a:lnTo>
                    <a:pt x="11572" y="20376"/>
                  </a:lnTo>
                  <a:lnTo>
                    <a:pt x="11849" y="20431"/>
                  </a:lnTo>
                  <a:lnTo>
                    <a:pt x="12015" y="20653"/>
                  </a:lnTo>
                  <a:lnTo>
                    <a:pt x="17330" y="29567"/>
                  </a:lnTo>
                  <a:lnTo>
                    <a:pt x="17662" y="29954"/>
                  </a:lnTo>
                  <a:lnTo>
                    <a:pt x="18161" y="30065"/>
                  </a:lnTo>
                  <a:lnTo>
                    <a:pt x="22424" y="30065"/>
                  </a:lnTo>
                  <a:lnTo>
                    <a:pt x="22811" y="29788"/>
                  </a:lnTo>
                  <a:lnTo>
                    <a:pt x="22977" y="29567"/>
                  </a:lnTo>
                  <a:lnTo>
                    <a:pt x="23088" y="29290"/>
                  </a:lnTo>
                  <a:lnTo>
                    <a:pt x="23088" y="28791"/>
                  </a:lnTo>
                  <a:lnTo>
                    <a:pt x="22977" y="28570"/>
                  </a:lnTo>
                  <a:lnTo>
                    <a:pt x="14838" y="15116"/>
                  </a:lnTo>
                  <a:lnTo>
                    <a:pt x="14728" y="14839"/>
                  </a:lnTo>
                  <a:lnTo>
                    <a:pt x="14838" y="14562"/>
                  </a:lnTo>
                  <a:lnTo>
                    <a:pt x="22922" y="1496"/>
                  </a:lnTo>
                  <a:lnTo>
                    <a:pt x="23033" y="1274"/>
                  </a:lnTo>
                  <a:lnTo>
                    <a:pt x="23088" y="721"/>
                  </a:lnTo>
                  <a:lnTo>
                    <a:pt x="22977" y="499"/>
                  </a:lnTo>
                  <a:lnTo>
                    <a:pt x="22811" y="278"/>
                  </a:lnTo>
                  <a:lnTo>
                    <a:pt x="22368" y="1"/>
                  </a:lnTo>
                  <a:lnTo>
                    <a:pt x="18161" y="1"/>
                  </a:lnTo>
                  <a:lnTo>
                    <a:pt x="17662" y="56"/>
                  </a:lnTo>
                  <a:lnTo>
                    <a:pt x="17330" y="444"/>
                  </a:lnTo>
                  <a:lnTo>
                    <a:pt x="12015" y="9081"/>
                  </a:lnTo>
                  <a:lnTo>
                    <a:pt x="11849" y="9302"/>
                  </a:lnTo>
                  <a:lnTo>
                    <a:pt x="11572" y="9358"/>
                  </a:lnTo>
                  <a:lnTo>
                    <a:pt x="11295" y="9302"/>
                  </a:lnTo>
                  <a:lnTo>
                    <a:pt x="11129" y="9081"/>
                  </a:lnTo>
                  <a:lnTo>
                    <a:pt x="6201" y="499"/>
                  </a:lnTo>
                  <a:lnTo>
                    <a:pt x="6035" y="278"/>
                  </a:lnTo>
                  <a:lnTo>
                    <a:pt x="5592" y="56"/>
                  </a:lnTo>
                  <a:lnTo>
                    <a:pt x="5315"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20"/>
            <p:cNvSpPr/>
            <p:nvPr/>
          </p:nvSpPr>
          <p:spPr>
            <a:xfrm>
              <a:off x="4916650" y="2290675"/>
              <a:ext cx="418025" cy="1114275"/>
            </a:xfrm>
            <a:custGeom>
              <a:rect b="b" l="l" r="r" t="t"/>
              <a:pathLst>
                <a:path extrusionOk="0" h="44571" w="16721">
                  <a:moveTo>
                    <a:pt x="12956" y="0"/>
                  </a:moveTo>
                  <a:lnTo>
                    <a:pt x="11959" y="56"/>
                  </a:lnTo>
                  <a:lnTo>
                    <a:pt x="10575" y="277"/>
                  </a:lnTo>
                  <a:lnTo>
                    <a:pt x="8361" y="1052"/>
                  </a:lnTo>
                  <a:lnTo>
                    <a:pt x="6699" y="2436"/>
                  </a:lnTo>
                  <a:lnTo>
                    <a:pt x="5592" y="4430"/>
                  </a:lnTo>
                  <a:lnTo>
                    <a:pt x="5260" y="5703"/>
                  </a:lnTo>
                  <a:lnTo>
                    <a:pt x="4983" y="7143"/>
                  </a:lnTo>
                  <a:lnTo>
                    <a:pt x="4817" y="10022"/>
                  </a:lnTo>
                  <a:lnTo>
                    <a:pt x="4817" y="11406"/>
                  </a:lnTo>
                  <a:lnTo>
                    <a:pt x="4817" y="14063"/>
                  </a:lnTo>
                  <a:lnTo>
                    <a:pt x="4817" y="14230"/>
                  </a:lnTo>
                  <a:lnTo>
                    <a:pt x="4540" y="14506"/>
                  </a:lnTo>
                  <a:lnTo>
                    <a:pt x="4319" y="14562"/>
                  </a:lnTo>
                  <a:lnTo>
                    <a:pt x="1218" y="14562"/>
                  </a:lnTo>
                  <a:lnTo>
                    <a:pt x="720" y="14617"/>
                  </a:lnTo>
                  <a:lnTo>
                    <a:pt x="55" y="15282"/>
                  </a:lnTo>
                  <a:lnTo>
                    <a:pt x="0" y="15724"/>
                  </a:lnTo>
                  <a:lnTo>
                    <a:pt x="0" y="18105"/>
                  </a:lnTo>
                  <a:lnTo>
                    <a:pt x="55" y="18548"/>
                  </a:lnTo>
                  <a:lnTo>
                    <a:pt x="720" y="19213"/>
                  </a:lnTo>
                  <a:lnTo>
                    <a:pt x="1218" y="19323"/>
                  </a:lnTo>
                  <a:lnTo>
                    <a:pt x="4540" y="19323"/>
                  </a:lnTo>
                  <a:lnTo>
                    <a:pt x="4817" y="19600"/>
                  </a:lnTo>
                  <a:lnTo>
                    <a:pt x="4872" y="19822"/>
                  </a:lnTo>
                  <a:lnTo>
                    <a:pt x="4872" y="43408"/>
                  </a:lnTo>
                  <a:lnTo>
                    <a:pt x="4928" y="43851"/>
                  </a:lnTo>
                  <a:lnTo>
                    <a:pt x="5592" y="44515"/>
                  </a:lnTo>
                  <a:lnTo>
                    <a:pt x="6035" y="44571"/>
                  </a:lnTo>
                  <a:lnTo>
                    <a:pt x="9191" y="44571"/>
                  </a:lnTo>
                  <a:lnTo>
                    <a:pt x="9689" y="44515"/>
                  </a:lnTo>
                  <a:lnTo>
                    <a:pt x="10354" y="43851"/>
                  </a:lnTo>
                  <a:lnTo>
                    <a:pt x="10409" y="43408"/>
                  </a:lnTo>
                  <a:lnTo>
                    <a:pt x="10409" y="19766"/>
                  </a:lnTo>
                  <a:lnTo>
                    <a:pt x="10464" y="19545"/>
                  </a:lnTo>
                  <a:lnTo>
                    <a:pt x="10741" y="19268"/>
                  </a:lnTo>
                  <a:lnTo>
                    <a:pt x="14672" y="19268"/>
                  </a:lnTo>
                  <a:lnTo>
                    <a:pt x="15115" y="19157"/>
                  </a:lnTo>
                  <a:lnTo>
                    <a:pt x="15780" y="18493"/>
                  </a:lnTo>
                  <a:lnTo>
                    <a:pt x="15835" y="18050"/>
                  </a:lnTo>
                  <a:lnTo>
                    <a:pt x="15835" y="15724"/>
                  </a:lnTo>
                  <a:lnTo>
                    <a:pt x="15780" y="15226"/>
                  </a:lnTo>
                  <a:lnTo>
                    <a:pt x="15115" y="14562"/>
                  </a:lnTo>
                  <a:lnTo>
                    <a:pt x="14672" y="14506"/>
                  </a:lnTo>
                  <a:lnTo>
                    <a:pt x="10686" y="14506"/>
                  </a:lnTo>
                  <a:lnTo>
                    <a:pt x="10409" y="14230"/>
                  </a:lnTo>
                  <a:lnTo>
                    <a:pt x="10409" y="14008"/>
                  </a:lnTo>
                  <a:lnTo>
                    <a:pt x="10409" y="13067"/>
                  </a:lnTo>
                  <a:lnTo>
                    <a:pt x="10354" y="12126"/>
                  </a:lnTo>
                  <a:lnTo>
                    <a:pt x="10298" y="9634"/>
                  </a:lnTo>
                  <a:lnTo>
                    <a:pt x="10464" y="7198"/>
                  </a:lnTo>
                  <a:lnTo>
                    <a:pt x="10575" y="6534"/>
                  </a:lnTo>
                  <a:lnTo>
                    <a:pt x="10963" y="5592"/>
                  </a:lnTo>
                  <a:lnTo>
                    <a:pt x="11683" y="4928"/>
                  </a:lnTo>
                  <a:lnTo>
                    <a:pt x="12735" y="4540"/>
                  </a:lnTo>
                  <a:lnTo>
                    <a:pt x="13399" y="4430"/>
                  </a:lnTo>
                  <a:lnTo>
                    <a:pt x="14229" y="4374"/>
                  </a:lnTo>
                  <a:lnTo>
                    <a:pt x="15115" y="4485"/>
                  </a:lnTo>
                  <a:lnTo>
                    <a:pt x="15392" y="4540"/>
                  </a:lnTo>
                  <a:lnTo>
                    <a:pt x="15946" y="4485"/>
                  </a:lnTo>
                  <a:lnTo>
                    <a:pt x="16333" y="4208"/>
                  </a:lnTo>
                  <a:lnTo>
                    <a:pt x="16666" y="3821"/>
                  </a:lnTo>
                  <a:lnTo>
                    <a:pt x="16721" y="3322"/>
                  </a:lnTo>
                  <a:lnTo>
                    <a:pt x="16721" y="1440"/>
                  </a:lnTo>
                  <a:lnTo>
                    <a:pt x="16721" y="997"/>
                  </a:lnTo>
                  <a:lnTo>
                    <a:pt x="16167" y="388"/>
                  </a:lnTo>
                  <a:lnTo>
                    <a:pt x="15780" y="222"/>
                  </a:lnTo>
                  <a:lnTo>
                    <a:pt x="14894" y="56"/>
                  </a:lnTo>
                  <a:lnTo>
                    <a:pt x="12956"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20"/>
            <p:cNvSpPr/>
            <p:nvPr/>
          </p:nvSpPr>
          <p:spPr>
            <a:xfrm>
              <a:off x="5402475" y="2293450"/>
              <a:ext cx="137075" cy="1111500"/>
            </a:xfrm>
            <a:custGeom>
              <a:rect b="b" l="l" r="r" t="t"/>
              <a:pathLst>
                <a:path extrusionOk="0" h="44460" w="5483">
                  <a:moveTo>
                    <a:pt x="1219" y="0"/>
                  </a:moveTo>
                  <a:lnTo>
                    <a:pt x="721" y="55"/>
                  </a:lnTo>
                  <a:lnTo>
                    <a:pt x="112" y="664"/>
                  </a:lnTo>
                  <a:lnTo>
                    <a:pt x="1" y="1163"/>
                  </a:lnTo>
                  <a:lnTo>
                    <a:pt x="1" y="43297"/>
                  </a:lnTo>
                  <a:lnTo>
                    <a:pt x="112" y="43740"/>
                  </a:lnTo>
                  <a:lnTo>
                    <a:pt x="721" y="44404"/>
                  </a:lnTo>
                  <a:lnTo>
                    <a:pt x="1219" y="44460"/>
                  </a:lnTo>
                  <a:lnTo>
                    <a:pt x="4264" y="44460"/>
                  </a:lnTo>
                  <a:lnTo>
                    <a:pt x="4763" y="44404"/>
                  </a:lnTo>
                  <a:lnTo>
                    <a:pt x="5372" y="43740"/>
                  </a:lnTo>
                  <a:lnTo>
                    <a:pt x="5482" y="43297"/>
                  </a:lnTo>
                  <a:lnTo>
                    <a:pt x="5482" y="1163"/>
                  </a:lnTo>
                  <a:lnTo>
                    <a:pt x="5372" y="664"/>
                  </a:lnTo>
                  <a:lnTo>
                    <a:pt x="4763" y="55"/>
                  </a:lnTo>
                  <a:lnTo>
                    <a:pt x="4264"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20"/>
            <p:cNvSpPr/>
            <p:nvPr/>
          </p:nvSpPr>
          <p:spPr>
            <a:xfrm>
              <a:off x="4219025" y="2646400"/>
              <a:ext cx="401425" cy="759925"/>
            </a:xfrm>
            <a:custGeom>
              <a:rect b="b" l="l" r="r" t="t"/>
              <a:pathLst>
                <a:path extrusionOk="0" h="30397" w="16057">
                  <a:moveTo>
                    <a:pt x="15005" y="1"/>
                  </a:moveTo>
                  <a:lnTo>
                    <a:pt x="13399" y="56"/>
                  </a:lnTo>
                  <a:lnTo>
                    <a:pt x="10575" y="720"/>
                  </a:lnTo>
                  <a:lnTo>
                    <a:pt x="8194" y="1994"/>
                  </a:lnTo>
                  <a:lnTo>
                    <a:pt x="6256" y="3876"/>
                  </a:lnTo>
                  <a:lnTo>
                    <a:pt x="5481" y="5094"/>
                  </a:lnTo>
                  <a:lnTo>
                    <a:pt x="5481" y="4873"/>
                  </a:lnTo>
                  <a:lnTo>
                    <a:pt x="5481" y="4541"/>
                  </a:lnTo>
                  <a:lnTo>
                    <a:pt x="5481" y="1551"/>
                  </a:lnTo>
                  <a:lnTo>
                    <a:pt x="5426" y="1053"/>
                  </a:lnTo>
                  <a:lnTo>
                    <a:pt x="4762" y="388"/>
                  </a:lnTo>
                  <a:lnTo>
                    <a:pt x="4263" y="333"/>
                  </a:lnTo>
                  <a:lnTo>
                    <a:pt x="1218" y="333"/>
                  </a:lnTo>
                  <a:lnTo>
                    <a:pt x="720" y="388"/>
                  </a:lnTo>
                  <a:lnTo>
                    <a:pt x="55" y="1053"/>
                  </a:lnTo>
                  <a:lnTo>
                    <a:pt x="0" y="1551"/>
                  </a:lnTo>
                  <a:lnTo>
                    <a:pt x="0" y="29234"/>
                  </a:lnTo>
                  <a:lnTo>
                    <a:pt x="55" y="29677"/>
                  </a:lnTo>
                  <a:lnTo>
                    <a:pt x="720" y="30286"/>
                  </a:lnTo>
                  <a:lnTo>
                    <a:pt x="1163" y="30397"/>
                  </a:lnTo>
                  <a:lnTo>
                    <a:pt x="4374" y="30397"/>
                  </a:lnTo>
                  <a:lnTo>
                    <a:pt x="4817" y="30342"/>
                  </a:lnTo>
                  <a:lnTo>
                    <a:pt x="5205" y="30065"/>
                  </a:lnTo>
                  <a:lnTo>
                    <a:pt x="5481" y="29677"/>
                  </a:lnTo>
                  <a:lnTo>
                    <a:pt x="5537" y="29234"/>
                  </a:lnTo>
                  <a:lnTo>
                    <a:pt x="5537" y="13455"/>
                  </a:lnTo>
                  <a:lnTo>
                    <a:pt x="5592" y="12015"/>
                  </a:lnTo>
                  <a:lnTo>
                    <a:pt x="6256" y="10022"/>
                  </a:lnTo>
                  <a:lnTo>
                    <a:pt x="6921" y="8804"/>
                  </a:lnTo>
                  <a:lnTo>
                    <a:pt x="7862" y="7697"/>
                  </a:lnTo>
                  <a:lnTo>
                    <a:pt x="9080" y="6866"/>
                  </a:lnTo>
                  <a:lnTo>
                    <a:pt x="10520" y="6202"/>
                  </a:lnTo>
                  <a:lnTo>
                    <a:pt x="12236" y="5869"/>
                  </a:lnTo>
                  <a:lnTo>
                    <a:pt x="15005" y="5869"/>
                  </a:lnTo>
                  <a:lnTo>
                    <a:pt x="15447" y="5814"/>
                  </a:lnTo>
                  <a:lnTo>
                    <a:pt x="15780" y="5537"/>
                  </a:lnTo>
                  <a:lnTo>
                    <a:pt x="16001" y="5205"/>
                  </a:lnTo>
                  <a:lnTo>
                    <a:pt x="16056" y="4817"/>
                  </a:lnTo>
                  <a:lnTo>
                    <a:pt x="16056" y="997"/>
                  </a:lnTo>
                  <a:lnTo>
                    <a:pt x="16001" y="610"/>
                  </a:lnTo>
                  <a:lnTo>
                    <a:pt x="15724" y="277"/>
                  </a:lnTo>
                  <a:lnTo>
                    <a:pt x="15392"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20"/>
            <p:cNvSpPr/>
            <p:nvPr/>
          </p:nvSpPr>
          <p:spPr>
            <a:xfrm>
              <a:off x="4699325" y="2654700"/>
              <a:ext cx="135675" cy="750250"/>
            </a:xfrm>
            <a:custGeom>
              <a:rect b="b" l="l" r="r" t="t"/>
              <a:pathLst>
                <a:path extrusionOk="0" h="30010" w="5427">
                  <a:moveTo>
                    <a:pt x="1163" y="1"/>
                  </a:moveTo>
                  <a:lnTo>
                    <a:pt x="665" y="56"/>
                  </a:lnTo>
                  <a:lnTo>
                    <a:pt x="56" y="721"/>
                  </a:lnTo>
                  <a:lnTo>
                    <a:pt x="0" y="1219"/>
                  </a:lnTo>
                  <a:lnTo>
                    <a:pt x="0" y="28847"/>
                  </a:lnTo>
                  <a:lnTo>
                    <a:pt x="56" y="29290"/>
                  </a:lnTo>
                  <a:lnTo>
                    <a:pt x="665" y="29954"/>
                  </a:lnTo>
                  <a:lnTo>
                    <a:pt x="1163" y="30010"/>
                  </a:lnTo>
                  <a:lnTo>
                    <a:pt x="4264" y="30010"/>
                  </a:lnTo>
                  <a:lnTo>
                    <a:pt x="4707" y="29954"/>
                  </a:lnTo>
                  <a:lnTo>
                    <a:pt x="5371" y="29290"/>
                  </a:lnTo>
                  <a:lnTo>
                    <a:pt x="5426" y="28847"/>
                  </a:lnTo>
                  <a:lnTo>
                    <a:pt x="5426" y="1219"/>
                  </a:lnTo>
                  <a:lnTo>
                    <a:pt x="5371" y="721"/>
                  </a:lnTo>
                  <a:lnTo>
                    <a:pt x="4707" y="56"/>
                  </a:lnTo>
                  <a:lnTo>
                    <a:pt x="4264"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20"/>
            <p:cNvSpPr/>
            <p:nvPr/>
          </p:nvSpPr>
          <p:spPr>
            <a:xfrm>
              <a:off x="4699325" y="2290675"/>
              <a:ext cx="135675" cy="156425"/>
            </a:xfrm>
            <a:custGeom>
              <a:rect b="b" l="l" r="r" t="t"/>
              <a:pathLst>
                <a:path extrusionOk="0" h="6257" w="5427">
                  <a:moveTo>
                    <a:pt x="2603" y="0"/>
                  </a:moveTo>
                  <a:lnTo>
                    <a:pt x="1052" y="56"/>
                  </a:lnTo>
                  <a:lnTo>
                    <a:pt x="665" y="111"/>
                  </a:lnTo>
                  <a:lnTo>
                    <a:pt x="56" y="720"/>
                  </a:lnTo>
                  <a:lnTo>
                    <a:pt x="0" y="1163"/>
                  </a:lnTo>
                  <a:lnTo>
                    <a:pt x="0" y="5149"/>
                  </a:lnTo>
                  <a:lnTo>
                    <a:pt x="56" y="5592"/>
                  </a:lnTo>
                  <a:lnTo>
                    <a:pt x="665" y="6201"/>
                  </a:lnTo>
                  <a:lnTo>
                    <a:pt x="1108" y="6257"/>
                  </a:lnTo>
                  <a:lnTo>
                    <a:pt x="4374" y="6257"/>
                  </a:lnTo>
                  <a:lnTo>
                    <a:pt x="4762" y="6201"/>
                  </a:lnTo>
                  <a:lnTo>
                    <a:pt x="5371" y="5592"/>
                  </a:lnTo>
                  <a:lnTo>
                    <a:pt x="5426" y="5149"/>
                  </a:lnTo>
                  <a:lnTo>
                    <a:pt x="5426" y="1163"/>
                  </a:lnTo>
                  <a:lnTo>
                    <a:pt x="5371" y="720"/>
                  </a:lnTo>
                  <a:lnTo>
                    <a:pt x="4817" y="111"/>
                  </a:lnTo>
                  <a:lnTo>
                    <a:pt x="4374" y="56"/>
                  </a:lnTo>
                  <a:lnTo>
                    <a:pt x="4153" y="56"/>
                  </a:lnTo>
                  <a:lnTo>
                    <a:pt x="2603"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0"/>
            <p:cNvSpPr/>
            <p:nvPr/>
          </p:nvSpPr>
          <p:spPr>
            <a:xfrm>
              <a:off x="5596275" y="2635325"/>
              <a:ext cx="712875" cy="791775"/>
            </a:xfrm>
            <a:custGeom>
              <a:rect b="b" l="l" r="r" t="t"/>
              <a:pathLst>
                <a:path extrusionOk="0" h="31671" w="28515">
                  <a:moveTo>
                    <a:pt x="14783" y="4430"/>
                  </a:moveTo>
                  <a:lnTo>
                    <a:pt x="16334" y="4707"/>
                  </a:lnTo>
                  <a:lnTo>
                    <a:pt x="17773" y="5205"/>
                  </a:lnTo>
                  <a:lnTo>
                    <a:pt x="19047" y="5925"/>
                  </a:lnTo>
                  <a:lnTo>
                    <a:pt x="20154" y="6921"/>
                  </a:lnTo>
                  <a:lnTo>
                    <a:pt x="21040" y="8084"/>
                  </a:lnTo>
                  <a:lnTo>
                    <a:pt x="22036" y="10243"/>
                  </a:lnTo>
                  <a:lnTo>
                    <a:pt x="22424" y="12015"/>
                  </a:lnTo>
                  <a:lnTo>
                    <a:pt x="22424" y="12237"/>
                  </a:lnTo>
                  <a:lnTo>
                    <a:pt x="22313" y="12458"/>
                  </a:lnTo>
                  <a:lnTo>
                    <a:pt x="22147" y="12624"/>
                  </a:lnTo>
                  <a:lnTo>
                    <a:pt x="6368" y="12624"/>
                  </a:lnTo>
                  <a:lnTo>
                    <a:pt x="6201" y="12458"/>
                  </a:lnTo>
                  <a:lnTo>
                    <a:pt x="6091" y="12292"/>
                  </a:lnTo>
                  <a:lnTo>
                    <a:pt x="6091" y="12071"/>
                  </a:lnTo>
                  <a:lnTo>
                    <a:pt x="6312" y="10686"/>
                  </a:lnTo>
                  <a:lnTo>
                    <a:pt x="7475" y="7973"/>
                  </a:lnTo>
                  <a:lnTo>
                    <a:pt x="8914" y="6312"/>
                  </a:lnTo>
                  <a:lnTo>
                    <a:pt x="10077" y="5427"/>
                  </a:lnTo>
                  <a:lnTo>
                    <a:pt x="11461" y="4762"/>
                  </a:lnTo>
                  <a:lnTo>
                    <a:pt x="13012" y="4430"/>
                  </a:lnTo>
                  <a:close/>
                  <a:moveTo>
                    <a:pt x="13953" y="1"/>
                  </a:moveTo>
                  <a:lnTo>
                    <a:pt x="11738" y="222"/>
                  </a:lnTo>
                  <a:lnTo>
                    <a:pt x="9911" y="499"/>
                  </a:lnTo>
                  <a:lnTo>
                    <a:pt x="6755" y="1717"/>
                  </a:lnTo>
                  <a:lnTo>
                    <a:pt x="4208" y="3655"/>
                  </a:lnTo>
                  <a:lnTo>
                    <a:pt x="2270" y="6257"/>
                  </a:lnTo>
                  <a:lnTo>
                    <a:pt x="1551" y="7863"/>
                  </a:lnTo>
                  <a:lnTo>
                    <a:pt x="886" y="9579"/>
                  </a:lnTo>
                  <a:lnTo>
                    <a:pt x="166" y="12956"/>
                  </a:lnTo>
                  <a:lnTo>
                    <a:pt x="0" y="16445"/>
                  </a:lnTo>
                  <a:lnTo>
                    <a:pt x="388" y="19933"/>
                  </a:lnTo>
                  <a:lnTo>
                    <a:pt x="886" y="21704"/>
                  </a:lnTo>
                  <a:lnTo>
                    <a:pt x="1385" y="23310"/>
                  </a:lnTo>
                  <a:lnTo>
                    <a:pt x="2935" y="26078"/>
                  </a:lnTo>
                  <a:lnTo>
                    <a:pt x="3931" y="27241"/>
                  </a:lnTo>
                  <a:lnTo>
                    <a:pt x="4485" y="27795"/>
                  </a:lnTo>
                  <a:lnTo>
                    <a:pt x="6811" y="29622"/>
                  </a:lnTo>
                  <a:lnTo>
                    <a:pt x="8582" y="30508"/>
                  </a:lnTo>
                  <a:lnTo>
                    <a:pt x="9524" y="30895"/>
                  </a:lnTo>
                  <a:lnTo>
                    <a:pt x="11406" y="31394"/>
                  </a:lnTo>
                  <a:lnTo>
                    <a:pt x="12347" y="31560"/>
                  </a:lnTo>
                  <a:lnTo>
                    <a:pt x="13399" y="31615"/>
                  </a:lnTo>
                  <a:lnTo>
                    <a:pt x="14174" y="31670"/>
                  </a:lnTo>
                  <a:lnTo>
                    <a:pt x="15448" y="31615"/>
                  </a:lnTo>
                  <a:lnTo>
                    <a:pt x="17164" y="31449"/>
                  </a:lnTo>
                  <a:lnTo>
                    <a:pt x="18327" y="31283"/>
                  </a:lnTo>
                  <a:lnTo>
                    <a:pt x="21206" y="30452"/>
                  </a:lnTo>
                  <a:lnTo>
                    <a:pt x="23255" y="29179"/>
                  </a:lnTo>
                  <a:lnTo>
                    <a:pt x="24196" y="28293"/>
                  </a:lnTo>
                  <a:lnTo>
                    <a:pt x="24916" y="27518"/>
                  </a:lnTo>
                  <a:lnTo>
                    <a:pt x="26244" y="25746"/>
                  </a:lnTo>
                  <a:lnTo>
                    <a:pt x="26964" y="24473"/>
                  </a:lnTo>
                  <a:lnTo>
                    <a:pt x="27352" y="23642"/>
                  </a:lnTo>
                  <a:lnTo>
                    <a:pt x="27684" y="22756"/>
                  </a:lnTo>
                  <a:lnTo>
                    <a:pt x="27795" y="22147"/>
                  </a:lnTo>
                  <a:lnTo>
                    <a:pt x="27573" y="21594"/>
                  </a:lnTo>
                  <a:lnTo>
                    <a:pt x="27186" y="21151"/>
                  </a:lnTo>
                  <a:lnTo>
                    <a:pt x="26577" y="20985"/>
                  </a:lnTo>
                  <a:lnTo>
                    <a:pt x="23974" y="20708"/>
                  </a:lnTo>
                  <a:lnTo>
                    <a:pt x="23531" y="20708"/>
                  </a:lnTo>
                  <a:lnTo>
                    <a:pt x="22756" y="21151"/>
                  </a:lnTo>
                  <a:lnTo>
                    <a:pt x="22590" y="21594"/>
                  </a:lnTo>
                  <a:lnTo>
                    <a:pt x="22258" y="22535"/>
                  </a:lnTo>
                  <a:lnTo>
                    <a:pt x="21427" y="24030"/>
                  </a:lnTo>
                  <a:lnTo>
                    <a:pt x="20375" y="25248"/>
                  </a:lnTo>
                  <a:lnTo>
                    <a:pt x="19102" y="26189"/>
                  </a:lnTo>
                  <a:lnTo>
                    <a:pt x="18382" y="26521"/>
                  </a:lnTo>
                  <a:lnTo>
                    <a:pt x="17496" y="26854"/>
                  </a:lnTo>
                  <a:lnTo>
                    <a:pt x="15669" y="27241"/>
                  </a:lnTo>
                  <a:lnTo>
                    <a:pt x="13842" y="27296"/>
                  </a:lnTo>
                  <a:lnTo>
                    <a:pt x="12070" y="26909"/>
                  </a:lnTo>
                  <a:lnTo>
                    <a:pt x="11185" y="26521"/>
                  </a:lnTo>
                  <a:lnTo>
                    <a:pt x="10409" y="26134"/>
                  </a:lnTo>
                  <a:lnTo>
                    <a:pt x="8970" y="25026"/>
                  </a:lnTo>
                  <a:lnTo>
                    <a:pt x="7752" y="23642"/>
                  </a:lnTo>
                  <a:lnTo>
                    <a:pt x="6866" y="21981"/>
                  </a:lnTo>
                  <a:lnTo>
                    <a:pt x="6589" y="21095"/>
                  </a:lnTo>
                  <a:lnTo>
                    <a:pt x="6091" y="19324"/>
                  </a:lnTo>
                  <a:lnTo>
                    <a:pt x="5980" y="17663"/>
                  </a:lnTo>
                  <a:lnTo>
                    <a:pt x="5980" y="17441"/>
                  </a:lnTo>
                  <a:lnTo>
                    <a:pt x="6146" y="17275"/>
                  </a:lnTo>
                  <a:lnTo>
                    <a:pt x="6312" y="17164"/>
                  </a:lnTo>
                  <a:lnTo>
                    <a:pt x="6534" y="17109"/>
                  </a:lnTo>
                  <a:lnTo>
                    <a:pt x="27075" y="17109"/>
                  </a:lnTo>
                  <a:lnTo>
                    <a:pt x="27629" y="17054"/>
                  </a:lnTo>
                  <a:lnTo>
                    <a:pt x="28404" y="16278"/>
                  </a:lnTo>
                  <a:lnTo>
                    <a:pt x="28514" y="15669"/>
                  </a:lnTo>
                  <a:lnTo>
                    <a:pt x="28514" y="14230"/>
                  </a:lnTo>
                  <a:lnTo>
                    <a:pt x="28182" y="11517"/>
                  </a:lnTo>
                  <a:lnTo>
                    <a:pt x="27850" y="10243"/>
                  </a:lnTo>
                  <a:lnTo>
                    <a:pt x="27296" y="8472"/>
                  </a:lnTo>
                  <a:lnTo>
                    <a:pt x="25801" y="5482"/>
                  </a:lnTo>
                  <a:lnTo>
                    <a:pt x="23698" y="3157"/>
                  </a:lnTo>
                  <a:lnTo>
                    <a:pt x="21095" y="1385"/>
                  </a:lnTo>
                  <a:lnTo>
                    <a:pt x="19600" y="776"/>
                  </a:lnTo>
                  <a:lnTo>
                    <a:pt x="17829" y="277"/>
                  </a:lnTo>
                  <a:lnTo>
                    <a:pt x="13953"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20"/>
            <p:cNvSpPr/>
            <p:nvPr/>
          </p:nvSpPr>
          <p:spPr>
            <a:xfrm>
              <a:off x="794550" y="2297600"/>
              <a:ext cx="1533700" cy="1103200"/>
            </a:xfrm>
            <a:custGeom>
              <a:rect b="b" l="l" r="r" t="t"/>
              <a:pathLst>
                <a:path extrusionOk="0" h="44128" w="61348">
                  <a:moveTo>
                    <a:pt x="42910" y="8471"/>
                  </a:moveTo>
                  <a:lnTo>
                    <a:pt x="43021" y="8693"/>
                  </a:lnTo>
                  <a:lnTo>
                    <a:pt x="44627" y="13344"/>
                  </a:lnTo>
                  <a:lnTo>
                    <a:pt x="46232" y="17884"/>
                  </a:lnTo>
                  <a:lnTo>
                    <a:pt x="48945" y="25580"/>
                  </a:lnTo>
                  <a:lnTo>
                    <a:pt x="49388" y="26798"/>
                  </a:lnTo>
                  <a:lnTo>
                    <a:pt x="48890" y="26853"/>
                  </a:lnTo>
                  <a:lnTo>
                    <a:pt x="48115" y="26853"/>
                  </a:lnTo>
                  <a:lnTo>
                    <a:pt x="46675" y="26908"/>
                  </a:lnTo>
                  <a:lnTo>
                    <a:pt x="43796" y="26632"/>
                  </a:lnTo>
                  <a:lnTo>
                    <a:pt x="42412" y="26355"/>
                  </a:lnTo>
                  <a:lnTo>
                    <a:pt x="40972" y="26023"/>
                  </a:lnTo>
                  <a:lnTo>
                    <a:pt x="38315" y="25081"/>
                  </a:lnTo>
                  <a:lnTo>
                    <a:pt x="37041" y="24472"/>
                  </a:lnTo>
                  <a:lnTo>
                    <a:pt x="36654" y="24251"/>
                  </a:lnTo>
                  <a:lnTo>
                    <a:pt x="36321" y="24085"/>
                  </a:lnTo>
                  <a:lnTo>
                    <a:pt x="36654" y="23199"/>
                  </a:lnTo>
                  <a:lnTo>
                    <a:pt x="36986" y="22368"/>
                  </a:lnTo>
                  <a:lnTo>
                    <a:pt x="39754" y="15337"/>
                  </a:lnTo>
                  <a:lnTo>
                    <a:pt x="42412" y="8693"/>
                  </a:lnTo>
                  <a:lnTo>
                    <a:pt x="42523" y="8471"/>
                  </a:lnTo>
                  <a:close/>
                  <a:moveTo>
                    <a:pt x="15060" y="19877"/>
                  </a:moveTo>
                  <a:lnTo>
                    <a:pt x="16721" y="19988"/>
                  </a:lnTo>
                  <a:lnTo>
                    <a:pt x="18327" y="20430"/>
                  </a:lnTo>
                  <a:lnTo>
                    <a:pt x="20320" y="21150"/>
                  </a:lnTo>
                  <a:lnTo>
                    <a:pt x="24307" y="23143"/>
                  </a:lnTo>
                  <a:lnTo>
                    <a:pt x="26245" y="24362"/>
                  </a:lnTo>
                  <a:lnTo>
                    <a:pt x="27684" y="25247"/>
                  </a:lnTo>
                  <a:lnTo>
                    <a:pt x="29179" y="26133"/>
                  </a:lnTo>
                  <a:lnTo>
                    <a:pt x="28847" y="26964"/>
                  </a:lnTo>
                  <a:lnTo>
                    <a:pt x="28515" y="27739"/>
                  </a:lnTo>
                  <a:lnTo>
                    <a:pt x="27850" y="29178"/>
                  </a:lnTo>
                  <a:lnTo>
                    <a:pt x="26300" y="31781"/>
                  </a:lnTo>
                  <a:lnTo>
                    <a:pt x="25303" y="32999"/>
                  </a:lnTo>
                  <a:lnTo>
                    <a:pt x="25248" y="32999"/>
                  </a:lnTo>
                  <a:lnTo>
                    <a:pt x="24916" y="33386"/>
                  </a:lnTo>
                  <a:lnTo>
                    <a:pt x="24584" y="33774"/>
                  </a:lnTo>
                  <a:lnTo>
                    <a:pt x="24307" y="34051"/>
                  </a:lnTo>
                  <a:lnTo>
                    <a:pt x="23975" y="34383"/>
                  </a:lnTo>
                  <a:lnTo>
                    <a:pt x="23421" y="34881"/>
                  </a:lnTo>
                  <a:lnTo>
                    <a:pt x="22757" y="35435"/>
                  </a:lnTo>
                  <a:lnTo>
                    <a:pt x="21483" y="36431"/>
                  </a:lnTo>
                  <a:lnTo>
                    <a:pt x="20099" y="37207"/>
                  </a:lnTo>
                  <a:lnTo>
                    <a:pt x="18659" y="37871"/>
                  </a:lnTo>
                  <a:lnTo>
                    <a:pt x="15670" y="38646"/>
                  </a:lnTo>
                  <a:lnTo>
                    <a:pt x="14175" y="38702"/>
                  </a:lnTo>
                  <a:lnTo>
                    <a:pt x="13178" y="38646"/>
                  </a:lnTo>
                  <a:lnTo>
                    <a:pt x="11296" y="38148"/>
                  </a:lnTo>
                  <a:lnTo>
                    <a:pt x="10410" y="37760"/>
                  </a:lnTo>
                  <a:lnTo>
                    <a:pt x="9579" y="37262"/>
                  </a:lnTo>
                  <a:lnTo>
                    <a:pt x="8084" y="35933"/>
                  </a:lnTo>
                  <a:lnTo>
                    <a:pt x="7420" y="35158"/>
                  </a:lnTo>
                  <a:lnTo>
                    <a:pt x="7088" y="34604"/>
                  </a:lnTo>
                  <a:lnTo>
                    <a:pt x="6755" y="34051"/>
                  </a:lnTo>
                  <a:lnTo>
                    <a:pt x="6091" y="32722"/>
                  </a:lnTo>
                  <a:lnTo>
                    <a:pt x="5482" y="29843"/>
                  </a:lnTo>
                  <a:lnTo>
                    <a:pt x="5427" y="28459"/>
                  </a:lnTo>
                  <a:lnTo>
                    <a:pt x="5482" y="27517"/>
                  </a:lnTo>
                  <a:lnTo>
                    <a:pt x="5870" y="25801"/>
                  </a:lnTo>
                  <a:lnTo>
                    <a:pt x="6645" y="24195"/>
                  </a:lnTo>
                  <a:lnTo>
                    <a:pt x="7697" y="22811"/>
                  </a:lnTo>
                  <a:lnTo>
                    <a:pt x="8306" y="22202"/>
                  </a:lnTo>
                  <a:lnTo>
                    <a:pt x="9025" y="21593"/>
                  </a:lnTo>
                  <a:lnTo>
                    <a:pt x="10576" y="20707"/>
                  </a:lnTo>
                  <a:lnTo>
                    <a:pt x="11406" y="20375"/>
                  </a:lnTo>
                  <a:lnTo>
                    <a:pt x="12292" y="20154"/>
                  </a:lnTo>
                  <a:lnTo>
                    <a:pt x="14119" y="19877"/>
                  </a:lnTo>
                  <a:close/>
                  <a:moveTo>
                    <a:pt x="39810" y="0"/>
                  </a:moveTo>
                  <a:lnTo>
                    <a:pt x="39311" y="332"/>
                  </a:lnTo>
                  <a:lnTo>
                    <a:pt x="39145" y="609"/>
                  </a:lnTo>
                  <a:lnTo>
                    <a:pt x="38425" y="2547"/>
                  </a:lnTo>
                  <a:lnTo>
                    <a:pt x="37706" y="4485"/>
                  </a:lnTo>
                  <a:lnTo>
                    <a:pt x="34716" y="12236"/>
                  </a:lnTo>
                  <a:lnTo>
                    <a:pt x="31615" y="20098"/>
                  </a:lnTo>
                  <a:lnTo>
                    <a:pt x="31505" y="20375"/>
                  </a:lnTo>
                  <a:lnTo>
                    <a:pt x="31228" y="20984"/>
                  </a:lnTo>
                  <a:lnTo>
                    <a:pt x="30120" y="20320"/>
                  </a:lnTo>
                  <a:lnTo>
                    <a:pt x="29068" y="19711"/>
                  </a:lnTo>
                  <a:lnTo>
                    <a:pt x="26964" y="18437"/>
                  </a:lnTo>
                  <a:lnTo>
                    <a:pt x="22480" y="16167"/>
                  </a:lnTo>
                  <a:lnTo>
                    <a:pt x="20044" y="15281"/>
                  </a:lnTo>
                  <a:lnTo>
                    <a:pt x="19988" y="15281"/>
                  </a:lnTo>
                  <a:lnTo>
                    <a:pt x="18825" y="14949"/>
                  </a:lnTo>
                  <a:lnTo>
                    <a:pt x="16445" y="14506"/>
                  </a:lnTo>
                  <a:lnTo>
                    <a:pt x="15227" y="14451"/>
                  </a:lnTo>
                  <a:lnTo>
                    <a:pt x="13842" y="14451"/>
                  </a:lnTo>
                  <a:lnTo>
                    <a:pt x="11019" y="14838"/>
                  </a:lnTo>
                  <a:lnTo>
                    <a:pt x="9634" y="15281"/>
                  </a:lnTo>
                  <a:lnTo>
                    <a:pt x="8306" y="15780"/>
                  </a:lnTo>
                  <a:lnTo>
                    <a:pt x="5870" y="17219"/>
                  </a:lnTo>
                  <a:lnTo>
                    <a:pt x="4762" y="18105"/>
                  </a:lnTo>
                  <a:lnTo>
                    <a:pt x="3655" y="19102"/>
                  </a:lnTo>
                  <a:lnTo>
                    <a:pt x="1938" y="21427"/>
                  </a:lnTo>
                  <a:lnTo>
                    <a:pt x="720" y="24085"/>
                  </a:lnTo>
                  <a:lnTo>
                    <a:pt x="111" y="26908"/>
                  </a:lnTo>
                  <a:lnTo>
                    <a:pt x="1" y="28348"/>
                  </a:lnTo>
                  <a:lnTo>
                    <a:pt x="1" y="29455"/>
                  </a:lnTo>
                  <a:lnTo>
                    <a:pt x="277" y="31670"/>
                  </a:lnTo>
                  <a:lnTo>
                    <a:pt x="776" y="33774"/>
                  </a:lnTo>
                  <a:lnTo>
                    <a:pt x="1496" y="35767"/>
                  </a:lnTo>
                  <a:lnTo>
                    <a:pt x="1994" y="36708"/>
                  </a:lnTo>
                  <a:lnTo>
                    <a:pt x="2492" y="37483"/>
                  </a:lnTo>
                  <a:lnTo>
                    <a:pt x="2990" y="38259"/>
                  </a:lnTo>
                  <a:lnTo>
                    <a:pt x="3932" y="39477"/>
                  </a:lnTo>
                  <a:lnTo>
                    <a:pt x="6257" y="41636"/>
                  </a:lnTo>
                  <a:lnTo>
                    <a:pt x="7697" y="42466"/>
                  </a:lnTo>
                  <a:lnTo>
                    <a:pt x="9192" y="43186"/>
                  </a:lnTo>
                  <a:lnTo>
                    <a:pt x="12403" y="44017"/>
                  </a:lnTo>
                  <a:lnTo>
                    <a:pt x="14009" y="44127"/>
                  </a:lnTo>
                  <a:lnTo>
                    <a:pt x="15116" y="44127"/>
                  </a:lnTo>
                  <a:lnTo>
                    <a:pt x="17386" y="43851"/>
                  </a:lnTo>
                  <a:lnTo>
                    <a:pt x="20597" y="42965"/>
                  </a:lnTo>
                  <a:lnTo>
                    <a:pt x="22590" y="42024"/>
                  </a:lnTo>
                  <a:lnTo>
                    <a:pt x="24473" y="40972"/>
                  </a:lnTo>
                  <a:lnTo>
                    <a:pt x="26189" y="39643"/>
                  </a:lnTo>
                  <a:lnTo>
                    <a:pt x="27020" y="38978"/>
                  </a:lnTo>
                  <a:lnTo>
                    <a:pt x="27795" y="38259"/>
                  </a:lnTo>
                  <a:lnTo>
                    <a:pt x="28183" y="37871"/>
                  </a:lnTo>
                  <a:lnTo>
                    <a:pt x="28515" y="37483"/>
                  </a:lnTo>
                  <a:lnTo>
                    <a:pt x="28847" y="37151"/>
                  </a:lnTo>
                  <a:lnTo>
                    <a:pt x="29124" y="36819"/>
                  </a:lnTo>
                  <a:lnTo>
                    <a:pt x="30619" y="35213"/>
                  </a:lnTo>
                  <a:lnTo>
                    <a:pt x="33055" y="31559"/>
                  </a:lnTo>
                  <a:lnTo>
                    <a:pt x="33941" y="29732"/>
                  </a:lnTo>
                  <a:lnTo>
                    <a:pt x="34107" y="29400"/>
                  </a:lnTo>
                  <a:lnTo>
                    <a:pt x="34218" y="29123"/>
                  </a:lnTo>
                  <a:lnTo>
                    <a:pt x="34384" y="29178"/>
                  </a:lnTo>
                  <a:lnTo>
                    <a:pt x="34494" y="29289"/>
                  </a:lnTo>
                  <a:lnTo>
                    <a:pt x="36155" y="30064"/>
                  </a:lnTo>
                  <a:lnTo>
                    <a:pt x="39533" y="31282"/>
                  </a:lnTo>
                  <a:lnTo>
                    <a:pt x="43021" y="32002"/>
                  </a:lnTo>
                  <a:lnTo>
                    <a:pt x="46564" y="32334"/>
                  </a:lnTo>
                  <a:lnTo>
                    <a:pt x="48336" y="32279"/>
                  </a:lnTo>
                  <a:lnTo>
                    <a:pt x="48834" y="32279"/>
                  </a:lnTo>
                  <a:lnTo>
                    <a:pt x="49388" y="32224"/>
                  </a:lnTo>
                  <a:lnTo>
                    <a:pt x="50219" y="32168"/>
                  </a:lnTo>
                  <a:lnTo>
                    <a:pt x="50717" y="32168"/>
                  </a:lnTo>
                  <a:lnTo>
                    <a:pt x="51271" y="32113"/>
                  </a:lnTo>
                  <a:lnTo>
                    <a:pt x="51437" y="32556"/>
                  </a:lnTo>
                  <a:lnTo>
                    <a:pt x="55257" y="43463"/>
                  </a:lnTo>
                  <a:lnTo>
                    <a:pt x="55423" y="43740"/>
                  </a:lnTo>
                  <a:lnTo>
                    <a:pt x="55921" y="44127"/>
                  </a:lnTo>
                  <a:lnTo>
                    <a:pt x="60351" y="44127"/>
                  </a:lnTo>
                  <a:lnTo>
                    <a:pt x="60849" y="44017"/>
                  </a:lnTo>
                  <a:lnTo>
                    <a:pt x="61347" y="43297"/>
                  </a:lnTo>
                  <a:lnTo>
                    <a:pt x="61292" y="42799"/>
                  </a:lnTo>
                  <a:lnTo>
                    <a:pt x="53596" y="21704"/>
                  </a:lnTo>
                  <a:lnTo>
                    <a:pt x="45955" y="665"/>
                  </a:lnTo>
                  <a:lnTo>
                    <a:pt x="45845" y="388"/>
                  </a:lnTo>
                  <a:lnTo>
                    <a:pt x="45346"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4" name="Google Shape;184;p20"/>
          <p:cNvSpPr txBox="1"/>
          <p:nvPr/>
        </p:nvSpPr>
        <p:spPr>
          <a:xfrm>
            <a:off x="430950" y="526500"/>
            <a:ext cx="8282100" cy="39480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en" sz="1700">
                <a:solidFill>
                  <a:srgbClr val="666666"/>
                </a:solidFill>
                <a:latin typeface="Open Sans"/>
                <a:ea typeface="Open Sans"/>
                <a:cs typeface="Open Sans"/>
                <a:sym typeface="Open Sans"/>
              </a:rPr>
              <a:t>Customer Information Program (CIP)</a:t>
            </a:r>
            <a:endParaRPr sz="1700">
              <a:solidFill>
                <a:srgbClr val="666666"/>
              </a:solidFill>
              <a:latin typeface="Open Sans"/>
              <a:ea typeface="Open Sans"/>
              <a:cs typeface="Open Sans"/>
              <a:sym typeface="Open Sans"/>
            </a:endParaRPr>
          </a:p>
          <a:p>
            <a:pPr indent="0" lvl="0" marL="0" rtl="0" algn="just">
              <a:lnSpc>
                <a:spcPct val="115000"/>
              </a:lnSpc>
              <a:spcBef>
                <a:spcPts val="0"/>
              </a:spcBef>
              <a:spcAft>
                <a:spcPts val="0"/>
              </a:spcAft>
              <a:buNone/>
            </a:pPr>
            <a:r>
              <a:t/>
            </a:r>
            <a:endParaRPr sz="1700">
              <a:solidFill>
                <a:srgbClr val="666666"/>
              </a:solidFill>
              <a:latin typeface="Open Sans"/>
              <a:ea typeface="Open Sans"/>
              <a:cs typeface="Open Sans"/>
              <a:sym typeface="Open Sans"/>
            </a:endParaRPr>
          </a:p>
          <a:p>
            <a:pPr indent="0" lvl="0" marL="0" rtl="0" algn="just">
              <a:lnSpc>
                <a:spcPct val="150000"/>
              </a:lnSpc>
              <a:spcBef>
                <a:spcPts val="0"/>
              </a:spcBef>
              <a:spcAft>
                <a:spcPts val="0"/>
              </a:spcAft>
              <a:buNone/>
            </a:pPr>
            <a:r>
              <a:rPr lang="en" sz="1600">
                <a:solidFill>
                  <a:srgbClr val="0E101A"/>
                </a:solidFill>
                <a:latin typeface="Open Sans"/>
                <a:ea typeface="Open Sans"/>
                <a:cs typeface="Open Sans"/>
                <a:sym typeface="Open Sans"/>
              </a:rPr>
              <a:t>The Customer Information Program (CIP), required for all participants who enroll in an HSA, is a combination of requirements set forth in Section 326 of the USA Patriot Act, which states that all financial institutions must verify the identity of individuals wishing to conduct financial transactions with them. During the CIP process, any outdated or missing information will prompt the bank to reach out, and any irregularities could cause a CIP failure on the account. If a failure occurs, Ameriflex will send an email to request additional information for verification purposes. To verify the provided information, you will likely have to provide one of the following: a copy of your driver's license, a copy of a birth certificate, and/or a copy of a utility bill, etc.</a:t>
            </a:r>
            <a:endParaRPr sz="1600">
              <a:solidFill>
                <a:srgbClr val="666666"/>
              </a:solidFill>
              <a:latin typeface="Open Sans"/>
              <a:ea typeface="Open Sans"/>
              <a:cs typeface="Open Sans"/>
              <a:sym typeface="Open Sans"/>
            </a:endParaRPr>
          </a:p>
          <a:p>
            <a:pPr indent="0" lvl="0" marL="457200" rtl="0" algn="just">
              <a:lnSpc>
                <a:spcPct val="150000"/>
              </a:lnSpc>
              <a:spcBef>
                <a:spcPts val="0"/>
              </a:spcBef>
              <a:spcAft>
                <a:spcPts val="0"/>
              </a:spcAft>
              <a:buNone/>
            </a:pPr>
            <a:r>
              <a:t/>
            </a:r>
            <a:endParaRPr sz="1600">
              <a:solidFill>
                <a:srgbClr val="666666"/>
              </a:solidFill>
              <a:latin typeface="Open Sans"/>
              <a:ea typeface="Open Sans"/>
              <a:cs typeface="Open Sans"/>
              <a:sym typeface="Open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pic>
        <p:nvPicPr>
          <p:cNvPr id="189" name="Google Shape;189;p21"/>
          <p:cNvPicPr preferRelativeResize="0"/>
          <p:nvPr/>
        </p:nvPicPr>
        <p:blipFill rotWithShape="1">
          <a:blip r:embed="rId3">
            <a:alphaModFix/>
          </a:blip>
          <a:srcRect b="10162" l="514" r="583" t="20087"/>
          <a:stretch/>
        </p:blipFill>
        <p:spPr>
          <a:xfrm>
            <a:off x="757225" y="634675"/>
            <a:ext cx="7629527" cy="3587578"/>
          </a:xfrm>
          <a:prstGeom prst="rect">
            <a:avLst/>
          </a:prstGeom>
          <a:noFill/>
          <a:ln>
            <a:noFill/>
          </a:ln>
        </p:spPr>
      </p:pic>
      <p:sp>
        <p:nvSpPr>
          <p:cNvPr id="190" name="Google Shape;190;p21"/>
          <p:cNvSpPr/>
          <p:nvPr/>
        </p:nvSpPr>
        <p:spPr>
          <a:xfrm>
            <a:off x="995088" y="889762"/>
            <a:ext cx="7153800" cy="3077400"/>
          </a:xfrm>
          <a:prstGeom prst="rect">
            <a:avLst/>
          </a:prstGeom>
          <a:noFill/>
          <a:ln cap="flat" cmpd="sng" w="9525">
            <a:solidFill>
              <a:srgbClr val="F5DAA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21"/>
          <p:cNvSpPr txBox="1"/>
          <p:nvPr/>
        </p:nvSpPr>
        <p:spPr>
          <a:xfrm>
            <a:off x="1280925" y="2087394"/>
            <a:ext cx="6587700" cy="54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900">
                <a:solidFill>
                  <a:schemeClr val="lt1"/>
                </a:solidFill>
                <a:latin typeface="DM Serif Text"/>
                <a:ea typeface="DM Serif Text"/>
                <a:cs typeface="DM Serif Text"/>
                <a:sym typeface="DM Serif Text"/>
              </a:rPr>
              <a:t>Eligible Expenses</a:t>
            </a:r>
            <a:endParaRPr sz="2900">
              <a:solidFill>
                <a:schemeClr val="lt1"/>
              </a:solidFill>
              <a:latin typeface="DM Serif Text"/>
              <a:ea typeface="DM Serif Text"/>
              <a:cs typeface="DM Serif Text"/>
              <a:sym typeface="DM Serif Text"/>
            </a:endParaRPr>
          </a:p>
        </p:txBody>
      </p:sp>
      <p:grpSp>
        <p:nvGrpSpPr>
          <p:cNvPr id="192" name="Google Shape;192;p21"/>
          <p:cNvGrpSpPr/>
          <p:nvPr/>
        </p:nvGrpSpPr>
        <p:grpSpPr>
          <a:xfrm>
            <a:off x="7921057" y="4774074"/>
            <a:ext cx="1007356" cy="187965"/>
            <a:chOff x="794550" y="2290675"/>
            <a:chExt cx="6090425" cy="1136425"/>
          </a:xfrm>
        </p:grpSpPr>
        <p:sp>
          <p:nvSpPr>
            <p:cNvPr id="193" name="Google Shape;193;p21"/>
            <p:cNvSpPr/>
            <p:nvPr/>
          </p:nvSpPr>
          <p:spPr>
            <a:xfrm>
              <a:off x="3452175" y="2635325"/>
              <a:ext cx="712875" cy="791775"/>
            </a:xfrm>
            <a:custGeom>
              <a:rect b="b" l="l" r="r" t="t"/>
              <a:pathLst>
                <a:path extrusionOk="0" h="31671" w="28515">
                  <a:moveTo>
                    <a:pt x="14784" y="4430"/>
                  </a:moveTo>
                  <a:lnTo>
                    <a:pt x="16334" y="4707"/>
                  </a:lnTo>
                  <a:lnTo>
                    <a:pt x="17773" y="5205"/>
                  </a:lnTo>
                  <a:lnTo>
                    <a:pt x="19047" y="5925"/>
                  </a:lnTo>
                  <a:lnTo>
                    <a:pt x="20099" y="6921"/>
                  </a:lnTo>
                  <a:lnTo>
                    <a:pt x="21040" y="8084"/>
                  </a:lnTo>
                  <a:lnTo>
                    <a:pt x="22037" y="10243"/>
                  </a:lnTo>
                  <a:lnTo>
                    <a:pt x="22424" y="11960"/>
                  </a:lnTo>
                  <a:lnTo>
                    <a:pt x="22424" y="12237"/>
                  </a:lnTo>
                  <a:lnTo>
                    <a:pt x="22314" y="12458"/>
                  </a:lnTo>
                  <a:lnTo>
                    <a:pt x="22092" y="12624"/>
                  </a:lnTo>
                  <a:lnTo>
                    <a:pt x="21871" y="12680"/>
                  </a:lnTo>
                  <a:lnTo>
                    <a:pt x="6645" y="12680"/>
                  </a:lnTo>
                  <a:lnTo>
                    <a:pt x="6645" y="12624"/>
                  </a:lnTo>
                  <a:lnTo>
                    <a:pt x="6423" y="12624"/>
                  </a:lnTo>
                  <a:lnTo>
                    <a:pt x="6202" y="12458"/>
                  </a:lnTo>
                  <a:lnTo>
                    <a:pt x="6091" y="12292"/>
                  </a:lnTo>
                  <a:lnTo>
                    <a:pt x="6091" y="12071"/>
                  </a:lnTo>
                  <a:lnTo>
                    <a:pt x="6312" y="10686"/>
                  </a:lnTo>
                  <a:lnTo>
                    <a:pt x="7475" y="7973"/>
                  </a:lnTo>
                  <a:lnTo>
                    <a:pt x="8915" y="6312"/>
                  </a:lnTo>
                  <a:lnTo>
                    <a:pt x="10077" y="5427"/>
                  </a:lnTo>
                  <a:lnTo>
                    <a:pt x="11462" y="4818"/>
                  </a:lnTo>
                  <a:lnTo>
                    <a:pt x="13012" y="4430"/>
                  </a:lnTo>
                  <a:close/>
                  <a:moveTo>
                    <a:pt x="13953" y="1"/>
                  </a:moveTo>
                  <a:lnTo>
                    <a:pt x="11738" y="222"/>
                  </a:lnTo>
                  <a:lnTo>
                    <a:pt x="9911" y="499"/>
                  </a:lnTo>
                  <a:lnTo>
                    <a:pt x="6755" y="1717"/>
                  </a:lnTo>
                  <a:lnTo>
                    <a:pt x="4208" y="3655"/>
                  </a:lnTo>
                  <a:lnTo>
                    <a:pt x="2271" y="6257"/>
                  </a:lnTo>
                  <a:lnTo>
                    <a:pt x="1551" y="7863"/>
                  </a:lnTo>
                  <a:lnTo>
                    <a:pt x="886" y="9579"/>
                  </a:lnTo>
                  <a:lnTo>
                    <a:pt x="167" y="12956"/>
                  </a:lnTo>
                  <a:lnTo>
                    <a:pt x="1" y="16445"/>
                  </a:lnTo>
                  <a:lnTo>
                    <a:pt x="388" y="19933"/>
                  </a:lnTo>
                  <a:lnTo>
                    <a:pt x="886" y="21704"/>
                  </a:lnTo>
                  <a:lnTo>
                    <a:pt x="1385" y="23310"/>
                  </a:lnTo>
                  <a:lnTo>
                    <a:pt x="2935" y="26078"/>
                  </a:lnTo>
                  <a:lnTo>
                    <a:pt x="3932" y="27241"/>
                  </a:lnTo>
                  <a:lnTo>
                    <a:pt x="4485" y="27795"/>
                  </a:lnTo>
                  <a:lnTo>
                    <a:pt x="6811" y="29622"/>
                  </a:lnTo>
                  <a:lnTo>
                    <a:pt x="8583" y="30508"/>
                  </a:lnTo>
                  <a:lnTo>
                    <a:pt x="9524" y="30895"/>
                  </a:lnTo>
                  <a:lnTo>
                    <a:pt x="11406" y="31394"/>
                  </a:lnTo>
                  <a:lnTo>
                    <a:pt x="12403" y="31560"/>
                  </a:lnTo>
                  <a:lnTo>
                    <a:pt x="13399" y="31615"/>
                  </a:lnTo>
                  <a:lnTo>
                    <a:pt x="14230" y="31670"/>
                  </a:lnTo>
                  <a:lnTo>
                    <a:pt x="15503" y="31615"/>
                  </a:lnTo>
                  <a:lnTo>
                    <a:pt x="17164" y="31449"/>
                  </a:lnTo>
                  <a:lnTo>
                    <a:pt x="18382" y="31283"/>
                  </a:lnTo>
                  <a:lnTo>
                    <a:pt x="21206" y="30452"/>
                  </a:lnTo>
                  <a:lnTo>
                    <a:pt x="23255" y="29179"/>
                  </a:lnTo>
                  <a:lnTo>
                    <a:pt x="24196" y="28293"/>
                  </a:lnTo>
                  <a:lnTo>
                    <a:pt x="24971" y="27518"/>
                  </a:lnTo>
                  <a:lnTo>
                    <a:pt x="26245" y="25746"/>
                  </a:lnTo>
                  <a:lnTo>
                    <a:pt x="26964" y="24473"/>
                  </a:lnTo>
                  <a:lnTo>
                    <a:pt x="27407" y="23642"/>
                  </a:lnTo>
                  <a:lnTo>
                    <a:pt x="27684" y="22756"/>
                  </a:lnTo>
                  <a:lnTo>
                    <a:pt x="27795" y="22147"/>
                  </a:lnTo>
                  <a:lnTo>
                    <a:pt x="27573" y="21594"/>
                  </a:lnTo>
                  <a:lnTo>
                    <a:pt x="27186" y="21151"/>
                  </a:lnTo>
                  <a:lnTo>
                    <a:pt x="26577" y="20985"/>
                  </a:lnTo>
                  <a:lnTo>
                    <a:pt x="23975" y="20708"/>
                  </a:lnTo>
                  <a:lnTo>
                    <a:pt x="23532" y="20708"/>
                  </a:lnTo>
                  <a:lnTo>
                    <a:pt x="22757" y="21206"/>
                  </a:lnTo>
                  <a:lnTo>
                    <a:pt x="22590" y="21594"/>
                  </a:lnTo>
                  <a:lnTo>
                    <a:pt x="22258" y="22535"/>
                  </a:lnTo>
                  <a:lnTo>
                    <a:pt x="21428" y="24030"/>
                  </a:lnTo>
                  <a:lnTo>
                    <a:pt x="20376" y="25248"/>
                  </a:lnTo>
                  <a:lnTo>
                    <a:pt x="19102" y="26189"/>
                  </a:lnTo>
                  <a:lnTo>
                    <a:pt x="18382" y="26521"/>
                  </a:lnTo>
                  <a:lnTo>
                    <a:pt x="17497" y="26854"/>
                  </a:lnTo>
                  <a:lnTo>
                    <a:pt x="15670" y="27241"/>
                  </a:lnTo>
                  <a:lnTo>
                    <a:pt x="13842" y="27296"/>
                  </a:lnTo>
                  <a:lnTo>
                    <a:pt x="12071" y="26909"/>
                  </a:lnTo>
                  <a:lnTo>
                    <a:pt x="11185" y="26521"/>
                  </a:lnTo>
                  <a:lnTo>
                    <a:pt x="10410" y="26134"/>
                  </a:lnTo>
                  <a:lnTo>
                    <a:pt x="8970" y="25026"/>
                  </a:lnTo>
                  <a:lnTo>
                    <a:pt x="7752" y="23642"/>
                  </a:lnTo>
                  <a:lnTo>
                    <a:pt x="6866" y="21981"/>
                  </a:lnTo>
                  <a:lnTo>
                    <a:pt x="6534" y="21095"/>
                  </a:lnTo>
                  <a:lnTo>
                    <a:pt x="6091" y="19324"/>
                  </a:lnTo>
                  <a:lnTo>
                    <a:pt x="5980" y="17663"/>
                  </a:lnTo>
                  <a:lnTo>
                    <a:pt x="5980" y="17441"/>
                  </a:lnTo>
                  <a:lnTo>
                    <a:pt x="6146" y="17275"/>
                  </a:lnTo>
                  <a:lnTo>
                    <a:pt x="6312" y="17164"/>
                  </a:lnTo>
                  <a:lnTo>
                    <a:pt x="27075" y="17164"/>
                  </a:lnTo>
                  <a:lnTo>
                    <a:pt x="27629" y="17054"/>
                  </a:lnTo>
                  <a:lnTo>
                    <a:pt x="28404" y="16278"/>
                  </a:lnTo>
                  <a:lnTo>
                    <a:pt x="28515" y="15669"/>
                  </a:lnTo>
                  <a:lnTo>
                    <a:pt x="28459" y="14230"/>
                  </a:lnTo>
                  <a:lnTo>
                    <a:pt x="28127" y="11572"/>
                  </a:lnTo>
                  <a:lnTo>
                    <a:pt x="27850" y="10299"/>
                  </a:lnTo>
                  <a:lnTo>
                    <a:pt x="27297" y="8472"/>
                  </a:lnTo>
                  <a:lnTo>
                    <a:pt x="25802" y="5482"/>
                  </a:lnTo>
                  <a:lnTo>
                    <a:pt x="23753" y="3157"/>
                  </a:lnTo>
                  <a:lnTo>
                    <a:pt x="21151" y="1385"/>
                  </a:lnTo>
                  <a:lnTo>
                    <a:pt x="19601" y="831"/>
                  </a:lnTo>
                  <a:lnTo>
                    <a:pt x="17829" y="277"/>
                  </a:lnTo>
                  <a:lnTo>
                    <a:pt x="13953"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21"/>
            <p:cNvSpPr/>
            <p:nvPr/>
          </p:nvSpPr>
          <p:spPr>
            <a:xfrm>
              <a:off x="2378050" y="2636725"/>
              <a:ext cx="1021550" cy="769600"/>
            </a:xfrm>
            <a:custGeom>
              <a:rect b="b" l="l" r="r" t="t"/>
              <a:pathLst>
                <a:path extrusionOk="0" h="30784" w="40862">
                  <a:moveTo>
                    <a:pt x="12292" y="0"/>
                  </a:moveTo>
                  <a:lnTo>
                    <a:pt x="9856" y="609"/>
                  </a:lnTo>
                  <a:lnTo>
                    <a:pt x="7752" y="1716"/>
                  </a:lnTo>
                  <a:lnTo>
                    <a:pt x="5980" y="3211"/>
                  </a:lnTo>
                  <a:lnTo>
                    <a:pt x="5205" y="3986"/>
                  </a:lnTo>
                  <a:lnTo>
                    <a:pt x="5094" y="4042"/>
                  </a:lnTo>
                  <a:lnTo>
                    <a:pt x="5039" y="4042"/>
                  </a:lnTo>
                  <a:lnTo>
                    <a:pt x="4984" y="3931"/>
                  </a:lnTo>
                  <a:lnTo>
                    <a:pt x="4984" y="1882"/>
                  </a:lnTo>
                  <a:lnTo>
                    <a:pt x="4928" y="1384"/>
                  </a:lnTo>
                  <a:lnTo>
                    <a:pt x="4319" y="775"/>
                  </a:lnTo>
                  <a:lnTo>
                    <a:pt x="3876" y="720"/>
                  </a:lnTo>
                  <a:lnTo>
                    <a:pt x="1108" y="720"/>
                  </a:lnTo>
                  <a:lnTo>
                    <a:pt x="665" y="775"/>
                  </a:lnTo>
                  <a:lnTo>
                    <a:pt x="56" y="1384"/>
                  </a:lnTo>
                  <a:lnTo>
                    <a:pt x="1" y="1882"/>
                  </a:lnTo>
                  <a:lnTo>
                    <a:pt x="1" y="29455"/>
                  </a:lnTo>
                  <a:lnTo>
                    <a:pt x="56" y="30009"/>
                  </a:lnTo>
                  <a:lnTo>
                    <a:pt x="776" y="30673"/>
                  </a:lnTo>
                  <a:lnTo>
                    <a:pt x="1274" y="30784"/>
                  </a:lnTo>
                  <a:lnTo>
                    <a:pt x="4153" y="30784"/>
                  </a:lnTo>
                  <a:lnTo>
                    <a:pt x="4652" y="30673"/>
                  </a:lnTo>
                  <a:lnTo>
                    <a:pt x="5371" y="29953"/>
                  </a:lnTo>
                  <a:lnTo>
                    <a:pt x="5427" y="29455"/>
                  </a:lnTo>
                  <a:lnTo>
                    <a:pt x="5427" y="29344"/>
                  </a:lnTo>
                  <a:lnTo>
                    <a:pt x="5427" y="24140"/>
                  </a:lnTo>
                  <a:lnTo>
                    <a:pt x="5427" y="17773"/>
                  </a:lnTo>
                  <a:lnTo>
                    <a:pt x="5427" y="11350"/>
                  </a:lnTo>
                  <a:lnTo>
                    <a:pt x="5427" y="10575"/>
                  </a:lnTo>
                  <a:lnTo>
                    <a:pt x="5759" y="9136"/>
                  </a:lnTo>
                  <a:lnTo>
                    <a:pt x="6368" y="7917"/>
                  </a:lnTo>
                  <a:lnTo>
                    <a:pt x="7309" y="6921"/>
                  </a:lnTo>
                  <a:lnTo>
                    <a:pt x="7918" y="6478"/>
                  </a:lnTo>
                  <a:lnTo>
                    <a:pt x="8583" y="6090"/>
                  </a:lnTo>
                  <a:lnTo>
                    <a:pt x="9967" y="5481"/>
                  </a:lnTo>
                  <a:lnTo>
                    <a:pt x="11406" y="5149"/>
                  </a:lnTo>
                  <a:lnTo>
                    <a:pt x="12957" y="5094"/>
                  </a:lnTo>
                  <a:lnTo>
                    <a:pt x="13732" y="5204"/>
                  </a:lnTo>
                  <a:lnTo>
                    <a:pt x="14507" y="5371"/>
                  </a:lnTo>
                  <a:lnTo>
                    <a:pt x="15725" y="5869"/>
                  </a:lnTo>
                  <a:lnTo>
                    <a:pt x="16611" y="6755"/>
                  </a:lnTo>
                  <a:lnTo>
                    <a:pt x="17220" y="7973"/>
                  </a:lnTo>
                  <a:lnTo>
                    <a:pt x="17441" y="8803"/>
                  </a:lnTo>
                  <a:lnTo>
                    <a:pt x="17607" y="9911"/>
                  </a:lnTo>
                  <a:lnTo>
                    <a:pt x="17607" y="10907"/>
                  </a:lnTo>
                  <a:lnTo>
                    <a:pt x="17607" y="16610"/>
                  </a:lnTo>
                  <a:lnTo>
                    <a:pt x="17607" y="23033"/>
                  </a:lnTo>
                  <a:lnTo>
                    <a:pt x="17607" y="29455"/>
                  </a:lnTo>
                  <a:lnTo>
                    <a:pt x="17663" y="30009"/>
                  </a:lnTo>
                  <a:lnTo>
                    <a:pt x="18383" y="30729"/>
                  </a:lnTo>
                  <a:lnTo>
                    <a:pt x="18881" y="30784"/>
                  </a:lnTo>
                  <a:lnTo>
                    <a:pt x="21926" y="30784"/>
                  </a:lnTo>
                  <a:lnTo>
                    <a:pt x="22424" y="30729"/>
                  </a:lnTo>
                  <a:lnTo>
                    <a:pt x="23089" y="30009"/>
                  </a:lnTo>
                  <a:lnTo>
                    <a:pt x="23200" y="29510"/>
                  </a:lnTo>
                  <a:lnTo>
                    <a:pt x="23200" y="24361"/>
                  </a:lnTo>
                  <a:lnTo>
                    <a:pt x="23200" y="17773"/>
                  </a:lnTo>
                  <a:lnTo>
                    <a:pt x="23144" y="11129"/>
                  </a:lnTo>
                  <a:lnTo>
                    <a:pt x="23200" y="10409"/>
                  </a:lnTo>
                  <a:lnTo>
                    <a:pt x="23476" y="9080"/>
                  </a:lnTo>
                  <a:lnTo>
                    <a:pt x="24085" y="7973"/>
                  </a:lnTo>
                  <a:lnTo>
                    <a:pt x="24916" y="6976"/>
                  </a:lnTo>
                  <a:lnTo>
                    <a:pt x="25470" y="6533"/>
                  </a:lnTo>
                  <a:lnTo>
                    <a:pt x="26079" y="6201"/>
                  </a:lnTo>
                  <a:lnTo>
                    <a:pt x="27463" y="5592"/>
                  </a:lnTo>
                  <a:lnTo>
                    <a:pt x="28238" y="5426"/>
                  </a:lnTo>
                  <a:lnTo>
                    <a:pt x="29622" y="5149"/>
                  </a:lnTo>
                  <a:lnTo>
                    <a:pt x="31892" y="5260"/>
                  </a:lnTo>
                  <a:lnTo>
                    <a:pt x="33609" y="5980"/>
                  </a:lnTo>
                  <a:lnTo>
                    <a:pt x="34771" y="7475"/>
                  </a:lnTo>
                  <a:lnTo>
                    <a:pt x="35103" y="8526"/>
                  </a:lnTo>
                  <a:lnTo>
                    <a:pt x="35325" y="10298"/>
                  </a:lnTo>
                  <a:lnTo>
                    <a:pt x="35325" y="11295"/>
                  </a:lnTo>
                  <a:lnTo>
                    <a:pt x="35325" y="19268"/>
                  </a:lnTo>
                  <a:lnTo>
                    <a:pt x="35325" y="24417"/>
                  </a:lnTo>
                  <a:lnTo>
                    <a:pt x="35325" y="29510"/>
                  </a:lnTo>
                  <a:lnTo>
                    <a:pt x="35380" y="30009"/>
                  </a:lnTo>
                  <a:lnTo>
                    <a:pt x="36045" y="30673"/>
                  </a:lnTo>
                  <a:lnTo>
                    <a:pt x="36543" y="30729"/>
                  </a:lnTo>
                  <a:lnTo>
                    <a:pt x="39920" y="30729"/>
                  </a:lnTo>
                  <a:lnTo>
                    <a:pt x="40308" y="30673"/>
                  </a:lnTo>
                  <a:lnTo>
                    <a:pt x="40806" y="30175"/>
                  </a:lnTo>
                  <a:lnTo>
                    <a:pt x="40862" y="29787"/>
                  </a:lnTo>
                  <a:lnTo>
                    <a:pt x="40862" y="10298"/>
                  </a:lnTo>
                  <a:lnTo>
                    <a:pt x="40806" y="8969"/>
                  </a:lnTo>
                  <a:lnTo>
                    <a:pt x="40529" y="7308"/>
                  </a:lnTo>
                  <a:lnTo>
                    <a:pt x="40197" y="5924"/>
                  </a:lnTo>
                  <a:lnTo>
                    <a:pt x="39035" y="3543"/>
                  </a:lnTo>
                  <a:lnTo>
                    <a:pt x="37263" y="1716"/>
                  </a:lnTo>
                  <a:lnTo>
                    <a:pt x="34993" y="498"/>
                  </a:lnTo>
                  <a:lnTo>
                    <a:pt x="33664" y="166"/>
                  </a:lnTo>
                  <a:lnTo>
                    <a:pt x="32390" y="0"/>
                  </a:lnTo>
                  <a:lnTo>
                    <a:pt x="29899" y="55"/>
                  </a:lnTo>
                  <a:lnTo>
                    <a:pt x="27574" y="664"/>
                  </a:lnTo>
                  <a:lnTo>
                    <a:pt x="25303" y="1827"/>
                  </a:lnTo>
                  <a:lnTo>
                    <a:pt x="24196" y="2658"/>
                  </a:lnTo>
                  <a:lnTo>
                    <a:pt x="23089" y="3599"/>
                  </a:lnTo>
                  <a:lnTo>
                    <a:pt x="22092" y="4762"/>
                  </a:lnTo>
                  <a:lnTo>
                    <a:pt x="22037" y="4762"/>
                  </a:lnTo>
                  <a:lnTo>
                    <a:pt x="21981" y="4817"/>
                  </a:lnTo>
                  <a:lnTo>
                    <a:pt x="21926" y="4762"/>
                  </a:lnTo>
                  <a:lnTo>
                    <a:pt x="21926" y="4706"/>
                  </a:lnTo>
                  <a:lnTo>
                    <a:pt x="21262" y="3654"/>
                  </a:lnTo>
                  <a:lnTo>
                    <a:pt x="19656" y="1938"/>
                  </a:lnTo>
                  <a:lnTo>
                    <a:pt x="17607" y="775"/>
                  </a:lnTo>
                  <a:lnTo>
                    <a:pt x="15116" y="111"/>
                  </a:lnTo>
                  <a:lnTo>
                    <a:pt x="13732"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21"/>
            <p:cNvSpPr/>
            <p:nvPr/>
          </p:nvSpPr>
          <p:spPr>
            <a:xfrm>
              <a:off x="6307750" y="2654700"/>
              <a:ext cx="577225" cy="751625"/>
            </a:xfrm>
            <a:custGeom>
              <a:rect b="b" l="l" r="r" t="t"/>
              <a:pathLst>
                <a:path extrusionOk="0" h="30065" w="23089">
                  <a:moveTo>
                    <a:pt x="1384" y="1"/>
                  </a:moveTo>
                  <a:lnTo>
                    <a:pt x="1107" y="56"/>
                  </a:lnTo>
                  <a:lnTo>
                    <a:pt x="664" y="278"/>
                  </a:lnTo>
                  <a:lnTo>
                    <a:pt x="498" y="499"/>
                  </a:lnTo>
                  <a:lnTo>
                    <a:pt x="388" y="776"/>
                  </a:lnTo>
                  <a:lnTo>
                    <a:pt x="388" y="1274"/>
                  </a:lnTo>
                  <a:lnTo>
                    <a:pt x="498" y="1496"/>
                  </a:lnTo>
                  <a:lnTo>
                    <a:pt x="8194" y="14562"/>
                  </a:lnTo>
                  <a:lnTo>
                    <a:pt x="8305" y="14839"/>
                  </a:lnTo>
                  <a:lnTo>
                    <a:pt x="8194" y="15116"/>
                  </a:lnTo>
                  <a:lnTo>
                    <a:pt x="111" y="28515"/>
                  </a:lnTo>
                  <a:lnTo>
                    <a:pt x="0" y="28736"/>
                  </a:lnTo>
                  <a:lnTo>
                    <a:pt x="0" y="29290"/>
                  </a:lnTo>
                  <a:lnTo>
                    <a:pt x="111" y="29511"/>
                  </a:lnTo>
                  <a:lnTo>
                    <a:pt x="277" y="29733"/>
                  </a:lnTo>
                  <a:lnTo>
                    <a:pt x="720" y="30010"/>
                  </a:lnTo>
                  <a:lnTo>
                    <a:pt x="4817" y="30010"/>
                  </a:lnTo>
                  <a:lnTo>
                    <a:pt x="5315" y="29954"/>
                  </a:lnTo>
                  <a:lnTo>
                    <a:pt x="5648" y="29567"/>
                  </a:lnTo>
                  <a:lnTo>
                    <a:pt x="11074" y="20597"/>
                  </a:lnTo>
                  <a:lnTo>
                    <a:pt x="11295" y="20431"/>
                  </a:lnTo>
                  <a:lnTo>
                    <a:pt x="11572" y="20376"/>
                  </a:lnTo>
                  <a:lnTo>
                    <a:pt x="11849" y="20431"/>
                  </a:lnTo>
                  <a:lnTo>
                    <a:pt x="12015" y="20653"/>
                  </a:lnTo>
                  <a:lnTo>
                    <a:pt x="17330" y="29567"/>
                  </a:lnTo>
                  <a:lnTo>
                    <a:pt x="17662" y="29954"/>
                  </a:lnTo>
                  <a:lnTo>
                    <a:pt x="18161" y="30065"/>
                  </a:lnTo>
                  <a:lnTo>
                    <a:pt x="22424" y="30065"/>
                  </a:lnTo>
                  <a:lnTo>
                    <a:pt x="22811" y="29788"/>
                  </a:lnTo>
                  <a:lnTo>
                    <a:pt x="22977" y="29567"/>
                  </a:lnTo>
                  <a:lnTo>
                    <a:pt x="23088" y="29290"/>
                  </a:lnTo>
                  <a:lnTo>
                    <a:pt x="23088" y="28791"/>
                  </a:lnTo>
                  <a:lnTo>
                    <a:pt x="22977" y="28570"/>
                  </a:lnTo>
                  <a:lnTo>
                    <a:pt x="14838" y="15116"/>
                  </a:lnTo>
                  <a:lnTo>
                    <a:pt x="14728" y="14839"/>
                  </a:lnTo>
                  <a:lnTo>
                    <a:pt x="14838" y="14562"/>
                  </a:lnTo>
                  <a:lnTo>
                    <a:pt x="22922" y="1496"/>
                  </a:lnTo>
                  <a:lnTo>
                    <a:pt x="23033" y="1274"/>
                  </a:lnTo>
                  <a:lnTo>
                    <a:pt x="23088" y="721"/>
                  </a:lnTo>
                  <a:lnTo>
                    <a:pt x="22977" y="499"/>
                  </a:lnTo>
                  <a:lnTo>
                    <a:pt x="22811" y="278"/>
                  </a:lnTo>
                  <a:lnTo>
                    <a:pt x="22368" y="1"/>
                  </a:lnTo>
                  <a:lnTo>
                    <a:pt x="18161" y="1"/>
                  </a:lnTo>
                  <a:lnTo>
                    <a:pt x="17662" y="56"/>
                  </a:lnTo>
                  <a:lnTo>
                    <a:pt x="17330" y="444"/>
                  </a:lnTo>
                  <a:lnTo>
                    <a:pt x="12015" y="9081"/>
                  </a:lnTo>
                  <a:lnTo>
                    <a:pt x="11849" y="9302"/>
                  </a:lnTo>
                  <a:lnTo>
                    <a:pt x="11572" y="9358"/>
                  </a:lnTo>
                  <a:lnTo>
                    <a:pt x="11295" y="9302"/>
                  </a:lnTo>
                  <a:lnTo>
                    <a:pt x="11129" y="9081"/>
                  </a:lnTo>
                  <a:lnTo>
                    <a:pt x="6201" y="499"/>
                  </a:lnTo>
                  <a:lnTo>
                    <a:pt x="6035" y="278"/>
                  </a:lnTo>
                  <a:lnTo>
                    <a:pt x="5592" y="56"/>
                  </a:lnTo>
                  <a:lnTo>
                    <a:pt x="5315"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21"/>
            <p:cNvSpPr/>
            <p:nvPr/>
          </p:nvSpPr>
          <p:spPr>
            <a:xfrm>
              <a:off x="4916650" y="2290675"/>
              <a:ext cx="418025" cy="1114275"/>
            </a:xfrm>
            <a:custGeom>
              <a:rect b="b" l="l" r="r" t="t"/>
              <a:pathLst>
                <a:path extrusionOk="0" h="44571" w="16721">
                  <a:moveTo>
                    <a:pt x="12956" y="0"/>
                  </a:moveTo>
                  <a:lnTo>
                    <a:pt x="11959" y="56"/>
                  </a:lnTo>
                  <a:lnTo>
                    <a:pt x="10575" y="277"/>
                  </a:lnTo>
                  <a:lnTo>
                    <a:pt x="8361" y="1052"/>
                  </a:lnTo>
                  <a:lnTo>
                    <a:pt x="6699" y="2436"/>
                  </a:lnTo>
                  <a:lnTo>
                    <a:pt x="5592" y="4430"/>
                  </a:lnTo>
                  <a:lnTo>
                    <a:pt x="5260" y="5703"/>
                  </a:lnTo>
                  <a:lnTo>
                    <a:pt x="4983" y="7143"/>
                  </a:lnTo>
                  <a:lnTo>
                    <a:pt x="4817" y="10022"/>
                  </a:lnTo>
                  <a:lnTo>
                    <a:pt x="4817" y="11406"/>
                  </a:lnTo>
                  <a:lnTo>
                    <a:pt x="4817" y="14063"/>
                  </a:lnTo>
                  <a:lnTo>
                    <a:pt x="4817" y="14230"/>
                  </a:lnTo>
                  <a:lnTo>
                    <a:pt x="4540" y="14506"/>
                  </a:lnTo>
                  <a:lnTo>
                    <a:pt x="4319" y="14562"/>
                  </a:lnTo>
                  <a:lnTo>
                    <a:pt x="1218" y="14562"/>
                  </a:lnTo>
                  <a:lnTo>
                    <a:pt x="720" y="14617"/>
                  </a:lnTo>
                  <a:lnTo>
                    <a:pt x="55" y="15282"/>
                  </a:lnTo>
                  <a:lnTo>
                    <a:pt x="0" y="15724"/>
                  </a:lnTo>
                  <a:lnTo>
                    <a:pt x="0" y="18105"/>
                  </a:lnTo>
                  <a:lnTo>
                    <a:pt x="55" y="18548"/>
                  </a:lnTo>
                  <a:lnTo>
                    <a:pt x="720" y="19213"/>
                  </a:lnTo>
                  <a:lnTo>
                    <a:pt x="1218" y="19323"/>
                  </a:lnTo>
                  <a:lnTo>
                    <a:pt x="4540" y="19323"/>
                  </a:lnTo>
                  <a:lnTo>
                    <a:pt x="4817" y="19600"/>
                  </a:lnTo>
                  <a:lnTo>
                    <a:pt x="4872" y="19822"/>
                  </a:lnTo>
                  <a:lnTo>
                    <a:pt x="4872" y="43408"/>
                  </a:lnTo>
                  <a:lnTo>
                    <a:pt x="4928" y="43851"/>
                  </a:lnTo>
                  <a:lnTo>
                    <a:pt x="5592" y="44515"/>
                  </a:lnTo>
                  <a:lnTo>
                    <a:pt x="6035" y="44571"/>
                  </a:lnTo>
                  <a:lnTo>
                    <a:pt x="9191" y="44571"/>
                  </a:lnTo>
                  <a:lnTo>
                    <a:pt x="9689" y="44515"/>
                  </a:lnTo>
                  <a:lnTo>
                    <a:pt x="10354" y="43851"/>
                  </a:lnTo>
                  <a:lnTo>
                    <a:pt x="10409" y="43408"/>
                  </a:lnTo>
                  <a:lnTo>
                    <a:pt x="10409" y="19766"/>
                  </a:lnTo>
                  <a:lnTo>
                    <a:pt x="10464" y="19545"/>
                  </a:lnTo>
                  <a:lnTo>
                    <a:pt x="10741" y="19268"/>
                  </a:lnTo>
                  <a:lnTo>
                    <a:pt x="14672" y="19268"/>
                  </a:lnTo>
                  <a:lnTo>
                    <a:pt x="15115" y="19157"/>
                  </a:lnTo>
                  <a:lnTo>
                    <a:pt x="15780" y="18493"/>
                  </a:lnTo>
                  <a:lnTo>
                    <a:pt x="15835" y="18050"/>
                  </a:lnTo>
                  <a:lnTo>
                    <a:pt x="15835" y="15724"/>
                  </a:lnTo>
                  <a:lnTo>
                    <a:pt x="15780" y="15226"/>
                  </a:lnTo>
                  <a:lnTo>
                    <a:pt x="15115" y="14562"/>
                  </a:lnTo>
                  <a:lnTo>
                    <a:pt x="14672" y="14506"/>
                  </a:lnTo>
                  <a:lnTo>
                    <a:pt x="10686" y="14506"/>
                  </a:lnTo>
                  <a:lnTo>
                    <a:pt x="10409" y="14230"/>
                  </a:lnTo>
                  <a:lnTo>
                    <a:pt x="10409" y="14008"/>
                  </a:lnTo>
                  <a:lnTo>
                    <a:pt x="10409" y="13067"/>
                  </a:lnTo>
                  <a:lnTo>
                    <a:pt x="10354" y="12126"/>
                  </a:lnTo>
                  <a:lnTo>
                    <a:pt x="10298" y="9634"/>
                  </a:lnTo>
                  <a:lnTo>
                    <a:pt x="10464" y="7198"/>
                  </a:lnTo>
                  <a:lnTo>
                    <a:pt x="10575" y="6534"/>
                  </a:lnTo>
                  <a:lnTo>
                    <a:pt x="10963" y="5592"/>
                  </a:lnTo>
                  <a:lnTo>
                    <a:pt x="11683" y="4928"/>
                  </a:lnTo>
                  <a:lnTo>
                    <a:pt x="12735" y="4540"/>
                  </a:lnTo>
                  <a:lnTo>
                    <a:pt x="13399" y="4430"/>
                  </a:lnTo>
                  <a:lnTo>
                    <a:pt x="14229" y="4374"/>
                  </a:lnTo>
                  <a:lnTo>
                    <a:pt x="15115" y="4485"/>
                  </a:lnTo>
                  <a:lnTo>
                    <a:pt x="15392" y="4540"/>
                  </a:lnTo>
                  <a:lnTo>
                    <a:pt x="15946" y="4485"/>
                  </a:lnTo>
                  <a:lnTo>
                    <a:pt x="16333" y="4208"/>
                  </a:lnTo>
                  <a:lnTo>
                    <a:pt x="16666" y="3821"/>
                  </a:lnTo>
                  <a:lnTo>
                    <a:pt x="16721" y="3322"/>
                  </a:lnTo>
                  <a:lnTo>
                    <a:pt x="16721" y="1440"/>
                  </a:lnTo>
                  <a:lnTo>
                    <a:pt x="16721" y="997"/>
                  </a:lnTo>
                  <a:lnTo>
                    <a:pt x="16167" y="388"/>
                  </a:lnTo>
                  <a:lnTo>
                    <a:pt x="15780" y="222"/>
                  </a:lnTo>
                  <a:lnTo>
                    <a:pt x="14894" y="56"/>
                  </a:lnTo>
                  <a:lnTo>
                    <a:pt x="12956"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21"/>
            <p:cNvSpPr/>
            <p:nvPr/>
          </p:nvSpPr>
          <p:spPr>
            <a:xfrm>
              <a:off x="5402475" y="2293450"/>
              <a:ext cx="137075" cy="1111500"/>
            </a:xfrm>
            <a:custGeom>
              <a:rect b="b" l="l" r="r" t="t"/>
              <a:pathLst>
                <a:path extrusionOk="0" h="44460" w="5483">
                  <a:moveTo>
                    <a:pt x="1219" y="0"/>
                  </a:moveTo>
                  <a:lnTo>
                    <a:pt x="721" y="55"/>
                  </a:lnTo>
                  <a:lnTo>
                    <a:pt x="112" y="664"/>
                  </a:lnTo>
                  <a:lnTo>
                    <a:pt x="1" y="1163"/>
                  </a:lnTo>
                  <a:lnTo>
                    <a:pt x="1" y="43297"/>
                  </a:lnTo>
                  <a:lnTo>
                    <a:pt x="112" y="43740"/>
                  </a:lnTo>
                  <a:lnTo>
                    <a:pt x="721" y="44404"/>
                  </a:lnTo>
                  <a:lnTo>
                    <a:pt x="1219" y="44460"/>
                  </a:lnTo>
                  <a:lnTo>
                    <a:pt x="4264" y="44460"/>
                  </a:lnTo>
                  <a:lnTo>
                    <a:pt x="4763" y="44404"/>
                  </a:lnTo>
                  <a:lnTo>
                    <a:pt x="5372" y="43740"/>
                  </a:lnTo>
                  <a:lnTo>
                    <a:pt x="5482" y="43297"/>
                  </a:lnTo>
                  <a:lnTo>
                    <a:pt x="5482" y="1163"/>
                  </a:lnTo>
                  <a:lnTo>
                    <a:pt x="5372" y="664"/>
                  </a:lnTo>
                  <a:lnTo>
                    <a:pt x="4763" y="55"/>
                  </a:lnTo>
                  <a:lnTo>
                    <a:pt x="4264"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21"/>
            <p:cNvSpPr/>
            <p:nvPr/>
          </p:nvSpPr>
          <p:spPr>
            <a:xfrm>
              <a:off x="4219025" y="2646400"/>
              <a:ext cx="401425" cy="759925"/>
            </a:xfrm>
            <a:custGeom>
              <a:rect b="b" l="l" r="r" t="t"/>
              <a:pathLst>
                <a:path extrusionOk="0" h="30397" w="16057">
                  <a:moveTo>
                    <a:pt x="15005" y="1"/>
                  </a:moveTo>
                  <a:lnTo>
                    <a:pt x="13399" y="56"/>
                  </a:lnTo>
                  <a:lnTo>
                    <a:pt x="10575" y="720"/>
                  </a:lnTo>
                  <a:lnTo>
                    <a:pt x="8194" y="1994"/>
                  </a:lnTo>
                  <a:lnTo>
                    <a:pt x="6256" y="3876"/>
                  </a:lnTo>
                  <a:lnTo>
                    <a:pt x="5481" y="5094"/>
                  </a:lnTo>
                  <a:lnTo>
                    <a:pt x="5481" y="4873"/>
                  </a:lnTo>
                  <a:lnTo>
                    <a:pt x="5481" y="4541"/>
                  </a:lnTo>
                  <a:lnTo>
                    <a:pt x="5481" y="1551"/>
                  </a:lnTo>
                  <a:lnTo>
                    <a:pt x="5426" y="1053"/>
                  </a:lnTo>
                  <a:lnTo>
                    <a:pt x="4762" y="388"/>
                  </a:lnTo>
                  <a:lnTo>
                    <a:pt x="4263" y="333"/>
                  </a:lnTo>
                  <a:lnTo>
                    <a:pt x="1218" y="333"/>
                  </a:lnTo>
                  <a:lnTo>
                    <a:pt x="720" y="388"/>
                  </a:lnTo>
                  <a:lnTo>
                    <a:pt x="55" y="1053"/>
                  </a:lnTo>
                  <a:lnTo>
                    <a:pt x="0" y="1551"/>
                  </a:lnTo>
                  <a:lnTo>
                    <a:pt x="0" y="29234"/>
                  </a:lnTo>
                  <a:lnTo>
                    <a:pt x="55" y="29677"/>
                  </a:lnTo>
                  <a:lnTo>
                    <a:pt x="720" y="30286"/>
                  </a:lnTo>
                  <a:lnTo>
                    <a:pt x="1163" y="30397"/>
                  </a:lnTo>
                  <a:lnTo>
                    <a:pt x="4374" y="30397"/>
                  </a:lnTo>
                  <a:lnTo>
                    <a:pt x="4817" y="30342"/>
                  </a:lnTo>
                  <a:lnTo>
                    <a:pt x="5205" y="30065"/>
                  </a:lnTo>
                  <a:lnTo>
                    <a:pt x="5481" y="29677"/>
                  </a:lnTo>
                  <a:lnTo>
                    <a:pt x="5537" y="29234"/>
                  </a:lnTo>
                  <a:lnTo>
                    <a:pt x="5537" y="13455"/>
                  </a:lnTo>
                  <a:lnTo>
                    <a:pt x="5592" y="12015"/>
                  </a:lnTo>
                  <a:lnTo>
                    <a:pt x="6256" y="10022"/>
                  </a:lnTo>
                  <a:lnTo>
                    <a:pt x="6921" y="8804"/>
                  </a:lnTo>
                  <a:lnTo>
                    <a:pt x="7862" y="7697"/>
                  </a:lnTo>
                  <a:lnTo>
                    <a:pt x="9080" y="6866"/>
                  </a:lnTo>
                  <a:lnTo>
                    <a:pt x="10520" y="6202"/>
                  </a:lnTo>
                  <a:lnTo>
                    <a:pt x="12236" y="5869"/>
                  </a:lnTo>
                  <a:lnTo>
                    <a:pt x="15005" y="5869"/>
                  </a:lnTo>
                  <a:lnTo>
                    <a:pt x="15447" y="5814"/>
                  </a:lnTo>
                  <a:lnTo>
                    <a:pt x="15780" y="5537"/>
                  </a:lnTo>
                  <a:lnTo>
                    <a:pt x="16001" y="5205"/>
                  </a:lnTo>
                  <a:lnTo>
                    <a:pt x="16056" y="4817"/>
                  </a:lnTo>
                  <a:lnTo>
                    <a:pt x="16056" y="997"/>
                  </a:lnTo>
                  <a:lnTo>
                    <a:pt x="16001" y="610"/>
                  </a:lnTo>
                  <a:lnTo>
                    <a:pt x="15724" y="277"/>
                  </a:lnTo>
                  <a:lnTo>
                    <a:pt x="15392"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21"/>
            <p:cNvSpPr/>
            <p:nvPr/>
          </p:nvSpPr>
          <p:spPr>
            <a:xfrm>
              <a:off x="4699325" y="2654700"/>
              <a:ext cx="135675" cy="750250"/>
            </a:xfrm>
            <a:custGeom>
              <a:rect b="b" l="l" r="r" t="t"/>
              <a:pathLst>
                <a:path extrusionOk="0" h="30010" w="5427">
                  <a:moveTo>
                    <a:pt x="1163" y="1"/>
                  </a:moveTo>
                  <a:lnTo>
                    <a:pt x="665" y="56"/>
                  </a:lnTo>
                  <a:lnTo>
                    <a:pt x="56" y="721"/>
                  </a:lnTo>
                  <a:lnTo>
                    <a:pt x="0" y="1219"/>
                  </a:lnTo>
                  <a:lnTo>
                    <a:pt x="0" y="28847"/>
                  </a:lnTo>
                  <a:lnTo>
                    <a:pt x="56" y="29290"/>
                  </a:lnTo>
                  <a:lnTo>
                    <a:pt x="665" y="29954"/>
                  </a:lnTo>
                  <a:lnTo>
                    <a:pt x="1163" y="30010"/>
                  </a:lnTo>
                  <a:lnTo>
                    <a:pt x="4264" y="30010"/>
                  </a:lnTo>
                  <a:lnTo>
                    <a:pt x="4707" y="29954"/>
                  </a:lnTo>
                  <a:lnTo>
                    <a:pt x="5371" y="29290"/>
                  </a:lnTo>
                  <a:lnTo>
                    <a:pt x="5426" y="28847"/>
                  </a:lnTo>
                  <a:lnTo>
                    <a:pt x="5426" y="1219"/>
                  </a:lnTo>
                  <a:lnTo>
                    <a:pt x="5371" y="721"/>
                  </a:lnTo>
                  <a:lnTo>
                    <a:pt x="4707" y="56"/>
                  </a:lnTo>
                  <a:lnTo>
                    <a:pt x="4264"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21"/>
            <p:cNvSpPr/>
            <p:nvPr/>
          </p:nvSpPr>
          <p:spPr>
            <a:xfrm>
              <a:off x="4699325" y="2290675"/>
              <a:ext cx="135675" cy="156425"/>
            </a:xfrm>
            <a:custGeom>
              <a:rect b="b" l="l" r="r" t="t"/>
              <a:pathLst>
                <a:path extrusionOk="0" h="6257" w="5427">
                  <a:moveTo>
                    <a:pt x="2603" y="0"/>
                  </a:moveTo>
                  <a:lnTo>
                    <a:pt x="1052" y="56"/>
                  </a:lnTo>
                  <a:lnTo>
                    <a:pt x="665" y="111"/>
                  </a:lnTo>
                  <a:lnTo>
                    <a:pt x="56" y="720"/>
                  </a:lnTo>
                  <a:lnTo>
                    <a:pt x="0" y="1163"/>
                  </a:lnTo>
                  <a:lnTo>
                    <a:pt x="0" y="5149"/>
                  </a:lnTo>
                  <a:lnTo>
                    <a:pt x="56" y="5592"/>
                  </a:lnTo>
                  <a:lnTo>
                    <a:pt x="665" y="6201"/>
                  </a:lnTo>
                  <a:lnTo>
                    <a:pt x="1108" y="6257"/>
                  </a:lnTo>
                  <a:lnTo>
                    <a:pt x="4374" y="6257"/>
                  </a:lnTo>
                  <a:lnTo>
                    <a:pt x="4762" y="6201"/>
                  </a:lnTo>
                  <a:lnTo>
                    <a:pt x="5371" y="5592"/>
                  </a:lnTo>
                  <a:lnTo>
                    <a:pt x="5426" y="5149"/>
                  </a:lnTo>
                  <a:lnTo>
                    <a:pt x="5426" y="1163"/>
                  </a:lnTo>
                  <a:lnTo>
                    <a:pt x="5371" y="720"/>
                  </a:lnTo>
                  <a:lnTo>
                    <a:pt x="4817" y="111"/>
                  </a:lnTo>
                  <a:lnTo>
                    <a:pt x="4374" y="56"/>
                  </a:lnTo>
                  <a:lnTo>
                    <a:pt x="4153" y="56"/>
                  </a:lnTo>
                  <a:lnTo>
                    <a:pt x="2603"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21"/>
            <p:cNvSpPr/>
            <p:nvPr/>
          </p:nvSpPr>
          <p:spPr>
            <a:xfrm>
              <a:off x="5596275" y="2635325"/>
              <a:ext cx="712875" cy="791775"/>
            </a:xfrm>
            <a:custGeom>
              <a:rect b="b" l="l" r="r" t="t"/>
              <a:pathLst>
                <a:path extrusionOk="0" h="31671" w="28515">
                  <a:moveTo>
                    <a:pt x="14783" y="4430"/>
                  </a:moveTo>
                  <a:lnTo>
                    <a:pt x="16334" y="4707"/>
                  </a:lnTo>
                  <a:lnTo>
                    <a:pt x="17773" y="5205"/>
                  </a:lnTo>
                  <a:lnTo>
                    <a:pt x="19047" y="5925"/>
                  </a:lnTo>
                  <a:lnTo>
                    <a:pt x="20154" y="6921"/>
                  </a:lnTo>
                  <a:lnTo>
                    <a:pt x="21040" y="8084"/>
                  </a:lnTo>
                  <a:lnTo>
                    <a:pt x="22036" y="10243"/>
                  </a:lnTo>
                  <a:lnTo>
                    <a:pt x="22424" y="12015"/>
                  </a:lnTo>
                  <a:lnTo>
                    <a:pt x="22424" y="12237"/>
                  </a:lnTo>
                  <a:lnTo>
                    <a:pt x="22313" y="12458"/>
                  </a:lnTo>
                  <a:lnTo>
                    <a:pt x="22147" y="12624"/>
                  </a:lnTo>
                  <a:lnTo>
                    <a:pt x="6368" y="12624"/>
                  </a:lnTo>
                  <a:lnTo>
                    <a:pt x="6201" y="12458"/>
                  </a:lnTo>
                  <a:lnTo>
                    <a:pt x="6091" y="12292"/>
                  </a:lnTo>
                  <a:lnTo>
                    <a:pt x="6091" y="12071"/>
                  </a:lnTo>
                  <a:lnTo>
                    <a:pt x="6312" y="10686"/>
                  </a:lnTo>
                  <a:lnTo>
                    <a:pt x="7475" y="7973"/>
                  </a:lnTo>
                  <a:lnTo>
                    <a:pt x="8914" y="6312"/>
                  </a:lnTo>
                  <a:lnTo>
                    <a:pt x="10077" y="5427"/>
                  </a:lnTo>
                  <a:lnTo>
                    <a:pt x="11461" y="4762"/>
                  </a:lnTo>
                  <a:lnTo>
                    <a:pt x="13012" y="4430"/>
                  </a:lnTo>
                  <a:close/>
                  <a:moveTo>
                    <a:pt x="13953" y="1"/>
                  </a:moveTo>
                  <a:lnTo>
                    <a:pt x="11738" y="222"/>
                  </a:lnTo>
                  <a:lnTo>
                    <a:pt x="9911" y="499"/>
                  </a:lnTo>
                  <a:lnTo>
                    <a:pt x="6755" y="1717"/>
                  </a:lnTo>
                  <a:lnTo>
                    <a:pt x="4208" y="3655"/>
                  </a:lnTo>
                  <a:lnTo>
                    <a:pt x="2270" y="6257"/>
                  </a:lnTo>
                  <a:lnTo>
                    <a:pt x="1551" y="7863"/>
                  </a:lnTo>
                  <a:lnTo>
                    <a:pt x="886" y="9579"/>
                  </a:lnTo>
                  <a:lnTo>
                    <a:pt x="166" y="12956"/>
                  </a:lnTo>
                  <a:lnTo>
                    <a:pt x="0" y="16445"/>
                  </a:lnTo>
                  <a:lnTo>
                    <a:pt x="388" y="19933"/>
                  </a:lnTo>
                  <a:lnTo>
                    <a:pt x="886" y="21704"/>
                  </a:lnTo>
                  <a:lnTo>
                    <a:pt x="1385" y="23310"/>
                  </a:lnTo>
                  <a:lnTo>
                    <a:pt x="2935" y="26078"/>
                  </a:lnTo>
                  <a:lnTo>
                    <a:pt x="3931" y="27241"/>
                  </a:lnTo>
                  <a:lnTo>
                    <a:pt x="4485" y="27795"/>
                  </a:lnTo>
                  <a:lnTo>
                    <a:pt x="6811" y="29622"/>
                  </a:lnTo>
                  <a:lnTo>
                    <a:pt x="8582" y="30508"/>
                  </a:lnTo>
                  <a:lnTo>
                    <a:pt x="9524" y="30895"/>
                  </a:lnTo>
                  <a:lnTo>
                    <a:pt x="11406" y="31394"/>
                  </a:lnTo>
                  <a:lnTo>
                    <a:pt x="12347" y="31560"/>
                  </a:lnTo>
                  <a:lnTo>
                    <a:pt x="13399" y="31615"/>
                  </a:lnTo>
                  <a:lnTo>
                    <a:pt x="14174" y="31670"/>
                  </a:lnTo>
                  <a:lnTo>
                    <a:pt x="15448" y="31615"/>
                  </a:lnTo>
                  <a:lnTo>
                    <a:pt x="17164" y="31449"/>
                  </a:lnTo>
                  <a:lnTo>
                    <a:pt x="18327" y="31283"/>
                  </a:lnTo>
                  <a:lnTo>
                    <a:pt x="21206" y="30452"/>
                  </a:lnTo>
                  <a:lnTo>
                    <a:pt x="23255" y="29179"/>
                  </a:lnTo>
                  <a:lnTo>
                    <a:pt x="24196" y="28293"/>
                  </a:lnTo>
                  <a:lnTo>
                    <a:pt x="24916" y="27518"/>
                  </a:lnTo>
                  <a:lnTo>
                    <a:pt x="26244" y="25746"/>
                  </a:lnTo>
                  <a:lnTo>
                    <a:pt x="26964" y="24473"/>
                  </a:lnTo>
                  <a:lnTo>
                    <a:pt x="27352" y="23642"/>
                  </a:lnTo>
                  <a:lnTo>
                    <a:pt x="27684" y="22756"/>
                  </a:lnTo>
                  <a:lnTo>
                    <a:pt x="27795" y="22147"/>
                  </a:lnTo>
                  <a:lnTo>
                    <a:pt x="27573" y="21594"/>
                  </a:lnTo>
                  <a:lnTo>
                    <a:pt x="27186" y="21151"/>
                  </a:lnTo>
                  <a:lnTo>
                    <a:pt x="26577" y="20985"/>
                  </a:lnTo>
                  <a:lnTo>
                    <a:pt x="23974" y="20708"/>
                  </a:lnTo>
                  <a:lnTo>
                    <a:pt x="23531" y="20708"/>
                  </a:lnTo>
                  <a:lnTo>
                    <a:pt x="22756" y="21151"/>
                  </a:lnTo>
                  <a:lnTo>
                    <a:pt x="22590" y="21594"/>
                  </a:lnTo>
                  <a:lnTo>
                    <a:pt x="22258" y="22535"/>
                  </a:lnTo>
                  <a:lnTo>
                    <a:pt x="21427" y="24030"/>
                  </a:lnTo>
                  <a:lnTo>
                    <a:pt x="20375" y="25248"/>
                  </a:lnTo>
                  <a:lnTo>
                    <a:pt x="19102" y="26189"/>
                  </a:lnTo>
                  <a:lnTo>
                    <a:pt x="18382" y="26521"/>
                  </a:lnTo>
                  <a:lnTo>
                    <a:pt x="17496" y="26854"/>
                  </a:lnTo>
                  <a:lnTo>
                    <a:pt x="15669" y="27241"/>
                  </a:lnTo>
                  <a:lnTo>
                    <a:pt x="13842" y="27296"/>
                  </a:lnTo>
                  <a:lnTo>
                    <a:pt x="12070" y="26909"/>
                  </a:lnTo>
                  <a:lnTo>
                    <a:pt x="11185" y="26521"/>
                  </a:lnTo>
                  <a:lnTo>
                    <a:pt x="10409" y="26134"/>
                  </a:lnTo>
                  <a:lnTo>
                    <a:pt x="8970" y="25026"/>
                  </a:lnTo>
                  <a:lnTo>
                    <a:pt x="7752" y="23642"/>
                  </a:lnTo>
                  <a:lnTo>
                    <a:pt x="6866" y="21981"/>
                  </a:lnTo>
                  <a:lnTo>
                    <a:pt x="6589" y="21095"/>
                  </a:lnTo>
                  <a:lnTo>
                    <a:pt x="6091" y="19324"/>
                  </a:lnTo>
                  <a:lnTo>
                    <a:pt x="5980" y="17663"/>
                  </a:lnTo>
                  <a:lnTo>
                    <a:pt x="5980" y="17441"/>
                  </a:lnTo>
                  <a:lnTo>
                    <a:pt x="6146" y="17275"/>
                  </a:lnTo>
                  <a:lnTo>
                    <a:pt x="6312" y="17164"/>
                  </a:lnTo>
                  <a:lnTo>
                    <a:pt x="6534" y="17109"/>
                  </a:lnTo>
                  <a:lnTo>
                    <a:pt x="27075" y="17109"/>
                  </a:lnTo>
                  <a:lnTo>
                    <a:pt x="27629" y="17054"/>
                  </a:lnTo>
                  <a:lnTo>
                    <a:pt x="28404" y="16278"/>
                  </a:lnTo>
                  <a:lnTo>
                    <a:pt x="28514" y="15669"/>
                  </a:lnTo>
                  <a:lnTo>
                    <a:pt x="28514" y="14230"/>
                  </a:lnTo>
                  <a:lnTo>
                    <a:pt x="28182" y="11517"/>
                  </a:lnTo>
                  <a:lnTo>
                    <a:pt x="27850" y="10243"/>
                  </a:lnTo>
                  <a:lnTo>
                    <a:pt x="27296" y="8472"/>
                  </a:lnTo>
                  <a:lnTo>
                    <a:pt x="25801" y="5482"/>
                  </a:lnTo>
                  <a:lnTo>
                    <a:pt x="23698" y="3157"/>
                  </a:lnTo>
                  <a:lnTo>
                    <a:pt x="21095" y="1385"/>
                  </a:lnTo>
                  <a:lnTo>
                    <a:pt x="19600" y="776"/>
                  </a:lnTo>
                  <a:lnTo>
                    <a:pt x="17829" y="277"/>
                  </a:lnTo>
                  <a:lnTo>
                    <a:pt x="13953" y="1"/>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1"/>
            <p:cNvSpPr/>
            <p:nvPr/>
          </p:nvSpPr>
          <p:spPr>
            <a:xfrm>
              <a:off x="794550" y="2297600"/>
              <a:ext cx="1533700" cy="1103200"/>
            </a:xfrm>
            <a:custGeom>
              <a:rect b="b" l="l" r="r" t="t"/>
              <a:pathLst>
                <a:path extrusionOk="0" h="44128" w="61348">
                  <a:moveTo>
                    <a:pt x="42910" y="8471"/>
                  </a:moveTo>
                  <a:lnTo>
                    <a:pt x="43021" y="8693"/>
                  </a:lnTo>
                  <a:lnTo>
                    <a:pt x="44627" y="13344"/>
                  </a:lnTo>
                  <a:lnTo>
                    <a:pt x="46232" y="17884"/>
                  </a:lnTo>
                  <a:lnTo>
                    <a:pt x="48945" y="25580"/>
                  </a:lnTo>
                  <a:lnTo>
                    <a:pt x="49388" y="26798"/>
                  </a:lnTo>
                  <a:lnTo>
                    <a:pt x="48890" y="26853"/>
                  </a:lnTo>
                  <a:lnTo>
                    <a:pt x="48115" y="26853"/>
                  </a:lnTo>
                  <a:lnTo>
                    <a:pt x="46675" y="26908"/>
                  </a:lnTo>
                  <a:lnTo>
                    <a:pt x="43796" y="26632"/>
                  </a:lnTo>
                  <a:lnTo>
                    <a:pt x="42412" y="26355"/>
                  </a:lnTo>
                  <a:lnTo>
                    <a:pt x="40972" y="26023"/>
                  </a:lnTo>
                  <a:lnTo>
                    <a:pt x="38315" y="25081"/>
                  </a:lnTo>
                  <a:lnTo>
                    <a:pt x="37041" y="24472"/>
                  </a:lnTo>
                  <a:lnTo>
                    <a:pt x="36654" y="24251"/>
                  </a:lnTo>
                  <a:lnTo>
                    <a:pt x="36321" y="24085"/>
                  </a:lnTo>
                  <a:lnTo>
                    <a:pt x="36654" y="23199"/>
                  </a:lnTo>
                  <a:lnTo>
                    <a:pt x="36986" y="22368"/>
                  </a:lnTo>
                  <a:lnTo>
                    <a:pt x="39754" y="15337"/>
                  </a:lnTo>
                  <a:lnTo>
                    <a:pt x="42412" y="8693"/>
                  </a:lnTo>
                  <a:lnTo>
                    <a:pt x="42523" y="8471"/>
                  </a:lnTo>
                  <a:close/>
                  <a:moveTo>
                    <a:pt x="15060" y="19877"/>
                  </a:moveTo>
                  <a:lnTo>
                    <a:pt x="16721" y="19988"/>
                  </a:lnTo>
                  <a:lnTo>
                    <a:pt x="18327" y="20430"/>
                  </a:lnTo>
                  <a:lnTo>
                    <a:pt x="20320" y="21150"/>
                  </a:lnTo>
                  <a:lnTo>
                    <a:pt x="24307" y="23143"/>
                  </a:lnTo>
                  <a:lnTo>
                    <a:pt x="26245" y="24362"/>
                  </a:lnTo>
                  <a:lnTo>
                    <a:pt x="27684" y="25247"/>
                  </a:lnTo>
                  <a:lnTo>
                    <a:pt x="29179" y="26133"/>
                  </a:lnTo>
                  <a:lnTo>
                    <a:pt x="28847" y="26964"/>
                  </a:lnTo>
                  <a:lnTo>
                    <a:pt x="28515" y="27739"/>
                  </a:lnTo>
                  <a:lnTo>
                    <a:pt x="27850" y="29178"/>
                  </a:lnTo>
                  <a:lnTo>
                    <a:pt x="26300" y="31781"/>
                  </a:lnTo>
                  <a:lnTo>
                    <a:pt x="25303" y="32999"/>
                  </a:lnTo>
                  <a:lnTo>
                    <a:pt x="25248" y="32999"/>
                  </a:lnTo>
                  <a:lnTo>
                    <a:pt x="24916" y="33386"/>
                  </a:lnTo>
                  <a:lnTo>
                    <a:pt x="24584" y="33774"/>
                  </a:lnTo>
                  <a:lnTo>
                    <a:pt x="24307" y="34051"/>
                  </a:lnTo>
                  <a:lnTo>
                    <a:pt x="23975" y="34383"/>
                  </a:lnTo>
                  <a:lnTo>
                    <a:pt x="23421" y="34881"/>
                  </a:lnTo>
                  <a:lnTo>
                    <a:pt x="22757" y="35435"/>
                  </a:lnTo>
                  <a:lnTo>
                    <a:pt x="21483" y="36431"/>
                  </a:lnTo>
                  <a:lnTo>
                    <a:pt x="20099" y="37207"/>
                  </a:lnTo>
                  <a:lnTo>
                    <a:pt x="18659" y="37871"/>
                  </a:lnTo>
                  <a:lnTo>
                    <a:pt x="15670" y="38646"/>
                  </a:lnTo>
                  <a:lnTo>
                    <a:pt x="14175" y="38702"/>
                  </a:lnTo>
                  <a:lnTo>
                    <a:pt x="13178" y="38646"/>
                  </a:lnTo>
                  <a:lnTo>
                    <a:pt x="11296" y="38148"/>
                  </a:lnTo>
                  <a:lnTo>
                    <a:pt x="10410" y="37760"/>
                  </a:lnTo>
                  <a:lnTo>
                    <a:pt x="9579" y="37262"/>
                  </a:lnTo>
                  <a:lnTo>
                    <a:pt x="8084" y="35933"/>
                  </a:lnTo>
                  <a:lnTo>
                    <a:pt x="7420" y="35158"/>
                  </a:lnTo>
                  <a:lnTo>
                    <a:pt x="7088" y="34604"/>
                  </a:lnTo>
                  <a:lnTo>
                    <a:pt x="6755" y="34051"/>
                  </a:lnTo>
                  <a:lnTo>
                    <a:pt x="6091" y="32722"/>
                  </a:lnTo>
                  <a:lnTo>
                    <a:pt x="5482" y="29843"/>
                  </a:lnTo>
                  <a:lnTo>
                    <a:pt x="5427" y="28459"/>
                  </a:lnTo>
                  <a:lnTo>
                    <a:pt x="5482" y="27517"/>
                  </a:lnTo>
                  <a:lnTo>
                    <a:pt x="5870" y="25801"/>
                  </a:lnTo>
                  <a:lnTo>
                    <a:pt x="6645" y="24195"/>
                  </a:lnTo>
                  <a:lnTo>
                    <a:pt x="7697" y="22811"/>
                  </a:lnTo>
                  <a:lnTo>
                    <a:pt x="8306" y="22202"/>
                  </a:lnTo>
                  <a:lnTo>
                    <a:pt x="9025" y="21593"/>
                  </a:lnTo>
                  <a:lnTo>
                    <a:pt x="10576" y="20707"/>
                  </a:lnTo>
                  <a:lnTo>
                    <a:pt x="11406" y="20375"/>
                  </a:lnTo>
                  <a:lnTo>
                    <a:pt x="12292" y="20154"/>
                  </a:lnTo>
                  <a:lnTo>
                    <a:pt x="14119" y="19877"/>
                  </a:lnTo>
                  <a:close/>
                  <a:moveTo>
                    <a:pt x="39810" y="0"/>
                  </a:moveTo>
                  <a:lnTo>
                    <a:pt x="39311" y="332"/>
                  </a:lnTo>
                  <a:lnTo>
                    <a:pt x="39145" y="609"/>
                  </a:lnTo>
                  <a:lnTo>
                    <a:pt x="38425" y="2547"/>
                  </a:lnTo>
                  <a:lnTo>
                    <a:pt x="37706" y="4485"/>
                  </a:lnTo>
                  <a:lnTo>
                    <a:pt x="34716" y="12236"/>
                  </a:lnTo>
                  <a:lnTo>
                    <a:pt x="31615" y="20098"/>
                  </a:lnTo>
                  <a:lnTo>
                    <a:pt x="31505" y="20375"/>
                  </a:lnTo>
                  <a:lnTo>
                    <a:pt x="31228" y="20984"/>
                  </a:lnTo>
                  <a:lnTo>
                    <a:pt x="30120" y="20320"/>
                  </a:lnTo>
                  <a:lnTo>
                    <a:pt x="29068" y="19711"/>
                  </a:lnTo>
                  <a:lnTo>
                    <a:pt x="26964" y="18437"/>
                  </a:lnTo>
                  <a:lnTo>
                    <a:pt x="22480" y="16167"/>
                  </a:lnTo>
                  <a:lnTo>
                    <a:pt x="20044" y="15281"/>
                  </a:lnTo>
                  <a:lnTo>
                    <a:pt x="19988" y="15281"/>
                  </a:lnTo>
                  <a:lnTo>
                    <a:pt x="18825" y="14949"/>
                  </a:lnTo>
                  <a:lnTo>
                    <a:pt x="16445" y="14506"/>
                  </a:lnTo>
                  <a:lnTo>
                    <a:pt x="15227" y="14451"/>
                  </a:lnTo>
                  <a:lnTo>
                    <a:pt x="13842" y="14451"/>
                  </a:lnTo>
                  <a:lnTo>
                    <a:pt x="11019" y="14838"/>
                  </a:lnTo>
                  <a:lnTo>
                    <a:pt x="9634" y="15281"/>
                  </a:lnTo>
                  <a:lnTo>
                    <a:pt x="8306" y="15780"/>
                  </a:lnTo>
                  <a:lnTo>
                    <a:pt x="5870" y="17219"/>
                  </a:lnTo>
                  <a:lnTo>
                    <a:pt x="4762" y="18105"/>
                  </a:lnTo>
                  <a:lnTo>
                    <a:pt x="3655" y="19102"/>
                  </a:lnTo>
                  <a:lnTo>
                    <a:pt x="1938" y="21427"/>
                  </a:lnTo>
                  <a:lnTo>
                    <a:pt x="720" y="24085"/>
                  </a:lnTo>
                  <a:lnTo>
                    <a:pt x="111" y="26908"/>
                  </a:lnTo>
                  <a:lnTo>
                    <a:pt x="1" y="28348"/>
                  </a:lnTo>
                  <a:lnTo>
                    <a:pt x="1" y="29455"/>
                  </a:lnTo>
                  <a:lnTo>
                    <a:pt x="277" y="31670"/>
                  </a:lnTo>
                  <a:lnTo>
                    <a:pt x="776" y="33774"/>
                  </a:lnTo>
                  <a:lnTo>
                    <a:pt x="1496" y="35767"/>
                  </a:lnTo>
                  <a:lnTo>
                    <a:pt x="1994" y="36708"/>
                  </a:lnTo>
                  <a:lnTo>
                    <a:pt x="2492" y="37483"/>
                  </a:lnTo>
                  <a:lnTo>
                    <a:pt x="2990" y="38259"/>
                  </a:lnTo>
                  <a:lnTo>
                    <a:pt x="3932" y="39477"/>
                  </a:lnTo>
                  <a:lnTo>
                    <a:pt x="6257" y="41636"/>
                  </a:lnTo>
                  <a:lnTo>
                    <a:pt x="7697" y="42466"/>
                  </a:lnTo>
                  <a:lnTo>
                    <a:pt x="9192" y="43186"/>
                  </a:lnTo>
                  <a:lnTo>
                    <a:pt x="12403" y="44017"/>
                  </a:lnTo>
                  <a:lnTo>
                    <a:pt x="14009" y="44127"/>
                  </a:lnTo>
                  <a:lnTo>
                    <a:pt x="15116" y="44127"/>
                  </a:lnTo>
                  <a:lnTo>
                    <a:pt x="17386" y="43851"/>
                  </a:lnTo>
                  <a:lnTo>
                    <a:pt x="20597" y="42965"/>
                  </a:lnTo>
                  <a:lnTo>
                    <a:pt x="22590" y="42024"/>
                  </a:lnTo>
                  <a:lnTo>
                    <a:pt x="24473" y="40972"/>
                  </a:lnTo>
                  <a:lnTo>
                    <a:pt x="26189" y="39643"/>
                  </a:lnTo>
                  <a:lnTo>
                    <a:pt x="27020" y="38978"/>
                  </a:lnTo>
                  <a:lnTo>
                    <a:pt x="27795" y="38259"/>
                  </a:lnTo>
                  <a:lnTo>
                    <a:pt x="28183" y="37871"/>
                  </a:lnTo>
                  <a:lnTo>
                    <a:pt x="28515" y="37483"/>
                  </a:lnTo>
                  <a:lnTo>
                    <a:pt x="28847" y="37151"/>
                  </a:lnTo>
                  <a:lnTo>
                    <a:pt x="29124" y="36819"/>
                  </a:lnTo>
                  <a:lnTo>
                    <a:pt x="30619" y="35213"/>
                  </a:lnTo>
                  <a:lnTo>
                    <a:pt x="33055" y="31559"/>
                  </a:lnTo>
                  <a:lnTo>
                    <a:pt x="33941" y="29732"/>
                  </a:lnTo>
                  <a:lnTo>
                    <a:pt x="34107" y="29400"/>
                  </a:lnTo>
                  <a:lnTo>
                    <a:pt x="34218" y="29123"/>
                  </a:lnTo>
                  <a:lnTo>
                    <a:pt x="34384" y="29178"/>
                  </a:lnTo>
                  <a:lnTo>
                    <a:pt x="34494" y="29289"/>
                  </a:lnTo>
                  <a:lnTo>
                    <a:pt x="36155" y="30064"/>
                  </a:lnTo>
                  <a:lnTo>
                    <a:pt x="39533" y="31282"/>
                  </a:lnTo>
                  <a:lnTo>
                    <a:pt x="43021" y="32002"/>
                  </a:lnTo>
                  <a:lnTo>
                    <a:pt x="46564" y="32334"/>
                  </a:lnTo>
                  <a:lnTo>
                    <a:pt x="48336" y="32279"/>
                  </a:lnTo>
                  <a:lnTo>
                    <a:pt x="48834" y="32279"/>
                  </a:lnTo>
                  <a:lnTo>
                    <a:pt x="49388" y="32224"/>
                  </a:lnTo>
                  <a:lnTo>
                    <a:pt x="50219" y="32168"/>
                  </a:lnTo>
                  <a:lnTo>
                    <a:pt x="50717" y="32168"/>
                  </a:lnTo>
                  <a:lnTo>
                    <a:pt x="51271" y="32113"/>
                  </a:lnTo>
                  <a:lnTo>
                    <a:pt x="51437" y="32556"/>
                  </a:lnTo>
                  <a:lnTo>
                    <a:pt x="55257" y="43463"/>
                  </a:lnTo>
                  <a:lnTo>
                    <a:pt x="55423" y="43740"/>
                  </a:lnTo>
                  <a:lnTo>
                    <a:pt x="55921" y="44127"/>
                  </a:lnTo>
                  <a:lnTo>
                    <a:pt x="60351" y="44127"/>
                  </a:lnTo>
                  <a:lnTo>
                    <a:pt x="60849" y="44017"/>
                  </a:lnTo>
                  <a:lnTo>
                    <a:pt x="61347" y="43297"/>
                  </a:lnTo>
                  <a:lnTo>
                    <a:pt x="61292" y="42799"/>
                  </a:lnTo>
                  <a:lnTo>
                    <a:pt x="53596" y="21704"/>
                  </a:lnTo>
                  <a:lnTo>
                    <a:pt x="45955" y="665"/>
                  </a:lnTo>
                  <a:lnTo>
                    <a:pt x="45845" y="388"/>
                  </a:lnTo>
                  <a:lnTo>
                    <a:pt x="45346" y="0"/>
                  </a:lnTo>
                  <a:close/>
                </a:path>
              </a:pathLst>
            </a:custGeom>
            <a:solidFill>
              <a:srgbClr val="009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6" name="Shape 206"/>
        <p:cNvGrpSpPr/>
        <p:nvPr/>
      </p:nvGrpSpPr>
      <p:grpSpPr>
        <a:xfrm>
          <a:off x="0" y="0"/>
          <a:ext cx="0" cy="0"/>
          <a:chOff x="0" y="0"/>
          <a:chExt cx="0" cy="0"/>
        </a:xfrm>
      </p:grpSpPr>
      <p:pic>
        <p:nvPicPr>
          <p:cNvPr id="207" name="Google Shape;207;p22"/>
          <p:cNvPicPr preferRelativeResize="0"/>
          <p:nvPr/>
        </p:nvPicPr>
        <p:blipFill>
          <a:blip r:embed="rId4">
            <a:alphaModFix amt="77000"/>
          </a:blip>
          <a:stretch>
            <a:fillRect/>
          </a:stretch>
        </p:blipFill>
        <p:spPr>
          <a:xfrm>
            <a:off x="0" y="0"/>
            <a:ext cx="9144000" cy="5143509"/>
          </a:xfrm>
          <a:prstGeom prst="rect">
            <a:avLst/>
          </a:prstGeom>
          <a:noFill/>
          <a:ln>
            <a:noFill/>
          </a:ln>
        </p:spPr>
      </p:pic>
      <p:sp>
        <p:nvSpPr>
          <p:cNvPr id="208" name="Google Shape;208;p22"/>
          <p:cNvSpPr txBox="1"/>
          <p:nvPr/>
        </p:nvSpPr>
        <p:spPr>
          <a:xfrm>
            <a:off x="0" y="1876325"/>
            <a:ext cx="9144000" cy="359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500">
                <a:solidFill>
                  <a:srgbClr val="666666"/>
                </a:solidFill>
                <a:latin typeface="DM Serif Text"/>
                <a:ea typeface="DM Serif Text"/>
                <a:cs typeface="DM Serif Text"/>
                <a:sym typeface="DM Serif Text"/>
              </a:rPr>
              <a:t>Deductibles . Copays . Prescriptions</a:t>
            </a:r>
            <a:endParaRPr sz="3500">
              <a:solidFill>
                <a:srgbClr val="666666"/>
              </a:solidFill>
              <a:latin typeface="DM Serif Text"/>
              <a:ea typeface="DM Serif Text"/>
              <a:cs typeface="DM Serif Text"/>
              <a:sym typeface="DM Serif Text"/>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